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24"/>
  </p:notesMasterIdLst>
  <p:handoutMasterIdLst>
    <p:handoutMasterId r:id="rId25"/>
  </p:handoutMasterIdLst>
  <p:sldIdLst>
    <p:sldId id="273" r:id="rId3"/>
    <p:sldId id="289" r:id="rId4"/>
    <p:sldId id="296" r:id="rId5"/>
    <p:sldId id="298" r:id="rId6"/>
    <p:sldId id="275" r:id="rId7"/>
    <p:sldId id="276" r:id="rId8"/>
    <p:sldId id="293" r:id="rId9"/>
    <p:sldId id="294" r:id="rId10"/>
    <p:sldId id="295" r:id="rId11"/>
    <p:sldId id="277" r:id="rId12"/>
    <p:sldId id="278" r:id="rId13"/>
    <p:sldId id="279" r:id="rId14"/>
    <p:sldId id="280" r:id="rId15"/>
    <p:sldId id="281" r:id="rId16"/>
    <p:sldId id="283" r:id="rId17"/>
    <p:sldId id="284" r:id="rId18"/>
    <p:sldId id="285" r:id="rId19"/>
    <p:sldId id="286" r:id="rId20"/>
    <p:sldId id="287" r:id="rId21"/>
    <p:sldId id="290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83C24483-EA41-4884-BD46-754634BCF502}">
          <p14:sldIdLst>
            <p14:sldId id="273"/>
          </p14:sldIdLst>
        </p14:section>
        <p14:section name="About Us" id="{F15FF893-6BD7-4390-8984-74D8AB39797A}">
          <p14:sldIdLst>
            <p14:sldId id="289"/>
            <p14:sldId id="296"/>
            <p14:sldId id="298"/>
            <p14:sldId id="275"/>
            <p14:sldId id="276"/>
            <p14:sldId id="293"/>
            <p14:sldId id="294"/>
            <p14:sldId id="295"/>
            <p14:sldId id="277"/>
          </p14:sldIdLst>
        </p14:section>
        <p14:section name="Service Slide" id="{0B691DEC-F4F0-4A9D-B345-E278C1069236}">
          <p14:sldIdLst>
            <p14:sldId id="278"/>
            <p14:sldId id="279"/>
            <p14:sldId id="280"/>
          </p14:sldIdLst>
        </p14:section>
        <p14:section name="Team Slide" id="{31173A02-8FCE-4E2B-974D-C8CC6909AEFD}">
          <p14:sldIdLst>
            <p14:sldId id="281"/>
          </p14:sldIdLst>
        </p14:section>
        <p14:section name="Mockup Slide" id="{A09D4C34-F8A0-46AF-97BB-AA81E04F21EA}">
          <p14:sldIdLst>
            <p14:sldId id="283"/>
            <p14:sldId id="284"/>
          </p14:sldIdLst>
        </p14:section>
        <p14:section name="Portfolio" id="{E468B358-71FD-4334-BA87-1AE8FAC88D3A}">
          <p14:sldIdLst>
            <p14:sldId id="285"/>
            <p14:sldId id="286"/>
          </p14:sldIdLst>
        </p14:section>
        <p14:section name="Contact" id="{D2FD1952-C0A6-4D26-8FDC-FC9DB2E4424A}">
          <p14:sldIdLst>
            <p14:sldId id="287"/>
          </p14:sldIdLst>
        </p14:section>
        <p14:section name="End Slide" id="{4B54DE82-D22F-4075-AEED-46A174569720}">
          <p14:sldIdLst>
            <p14:sldId id="290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3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73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858"/>
    <a:srgbClr val="FF6600"/>
    <a:srgbClr val="180F64"/>
    <a:srgbClr val="1D204E"/>
    <a:srgbClr val="09303C"/>
    <a:srgbClr val="09313C"/>
    <a:srgbClr val="291A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1" autoAdjust="0"/>
    <p:restoredTop sz="94660"/>
  </p:normalViewPr>
  <p:slideViewPr>
    <p:cSldViewPr snapToGrid="0" showGuides="1">
      <p:cViewPr varScale="1">
        <p:scale>
          <a:sx n="202" d="100"/>
          <a:sy n="202" d="100"/>
        </p:scale>
        <p:origin x="192" y="464"/>
      </p:cViewPr>
      <p:guideLst>
        <p:guide orient="horz" pos="2160"/>
        <p:guide pos="3840"/>
        <p:guide orient="horz" pos="323"/>
        <p:guide orient="horz" pos="3997"/>
        <p:guide pos="325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661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6019-E696-49BC-9568-34BD6F97CAA9}" type="datetimeFigureOut">
              <a:rPr lang="en-US" smtClean="0">
                <a:latin typeface="Open Sans" panose="020B0606030504020204" pitchFamily="34" charset="0"/>
              </a:rPr>
              <a:t>10/30/24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9D9A9-CA8E-46C0-9FA9-8C6D3F953944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87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8FBB3-4C6A-804E-9571-2542EABEDB82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472AA-0B12-F74B-AF0A-A73EF2A798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220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24FEBA4C-B84D-F750-B768-58E6E45BD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8" y="513826"/>
            <a:ext cx="11055444" cy="6202386"/>
          </a:xfrm>
          <a:prstGeom prst="rect">
            <a:avLst/>
          </a:prstGeom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F61E3D78-DF65-454E-B62D-E847874C2728}"/>
              </a:ext>
            </a:extLst>
          </p:cNvPr>
          <p:cNvSpPr/>
          <p:nvPr userDrawn="1"/>
        </p:nvSpPr>
        <p:spPr>
          <a:xfrm>
            <a:off x="0" y="5387010"/>
            <a:ext cx="1689806" cy="1470990"/>
          </a:xfrm>
          <a:custGeom>
            <a:avLst/>
            <a:gdLst>
              <a:gd name="connsiteX0" fmla="*/ 0 w 1689806"/>
              <a:gd name="connsiteY0" fmla="*/ 0 h 1470990"/>
              <a:gd name="connsiteX1" fmla="*/ 1673464 w 1689806"/>
              <a:gd name="connsiteY1" fmla="*/ 1363913 h 1470990"/>
              <a:gd name="connsiteX2" fmla="*/ 1689806 w 1689806"/>
              <a:gd name="connsiteY2" fmla="*/ 1470990 h 1470990"/>
              <a:gd name="connsiteX3" fmla="*/ 0 w 1689806"/>
              <a:gd name="connsiteY3" fmla="*/ 1470990 h 147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806" h="1470990">
                <a:moveTo>
                  <a:pt x="0" y="0"/>
                </a:moveTo>
                <a:cubicBezTo>
                  <a:pt x="825471" y="0"/>
                  <a:pt x="1514184" y="585530"/>
                  <a:pt x="1673464" y="1363913"/>
                </a:cubicBezTo>
                <a:lnTo>
                  <a:pt x="1689806" y="1470990"/>
                </a:lnTo>
                <a:lnTo>
                  <a:pt x="0" y="14709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DC68FF-C457-A879-5673-317EA5EB0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905" y="2225038"/>
            <a:ext cx="5169887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C163938-EEE3-8674-5EDD-E7EBA0C649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16105"/>
            <a:ext cx="468905" cy="937810"/>
          </a:xfrm>
          <a:prstGeom prst="rect">
            <a:avLst/>
          </a:prstGeom>
        </p:spPr>
      </p:pic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CD14C433-DE02-2104-01EC-6DEF1E67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3435306"/>
            <a:ext cx="5638792" cy="278765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61169D8-B993-004D-8032-2C9324EF95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027" y="780297"/>
            <a:ext cx="4572000" cy="4441372"/>
          </a:xfrm>
          <a:custGeom>
            <a:avLst/>
            <a:gdLst>
              <a:gd name="connsiteX0" fmla="*/ 2044513 w 4089026"/>
              <a:gd name="connsiteY0" fmla="*/ 0 h 4089026"/>
              <a:gd name="connsiteX1" fmla="*/ 4089026 w 4089026"/>
              <a:gd name="connsiteY1" fmla="*/ 2044513 h 4089026"/>
              <a:gd name="connsiteX2" fmla="*/ 2044513 w 4089026"/>
              <a:gd name="connsiteY2" fmla="*/ 4089026 h 4089026"/>
              <a:gd name="connsiteX3" fmla="*/ 0 w 4089026"/>
              <a:gd name="connsiteY3" fmla="*/ 2044513 h 4089026"/>
              <a:gd name="connsiteX4" fmla="*/ 2044513 w 4089026"/>
              <a:gd name="connsiteY4" fmla="*/ 0 h 408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9026" h="4089026">
                <a:moveTo>
                  <a:pt x="2044513" y="0"/>
                </a:moveTo>
                <a:cubicBezTo>
                  <a:pt x="3173666" y="0"/>
                  <a:pt x="4089026" y="915360"/>
                  <a:pt x="4089026" y="2044513"/>
                </a:cubicBezTo>
                <a:cubicBezTo>
                  <a:pt x="4089026" y="3173666"/>
                  <a:pt x="3173666" y="4089026"/>
                  <a:pt x="2044513" y="4089026"/>
                </a:cubicBezTo>
                <a:cubicBezTo>
                  <a:pt x="915360" y="4089026"/>
                  <a:pt x="0" y="3173666"/>
                  <a:pt x="0" y="2044513"/>
                </a:cubicBezTo>
                <a:cubicBezTo>
                  <a:pt x="0" y="915360"/>
                  <a:pt x="915360" y="0"/>
                  <a:pt x="20445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9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AFD8415-D818-D63D-1A6B-D87BD8552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38" y="805997"/>
            <a:ext cx="10550172" cy="5918916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92266FAB-619C-5E48-86D6-9AD616D06277}"/>
              </a:ext>
            </a:extLst>
          </p:cNvPr>
          <p:cNvSpPr/>
          <p:nvPr userDrawn="1"/>
        </p:nvSpPr>
        <p:spPr>
          <a:xfrm rot="16200000">
            <a:off x="0" y="0"/>
            <a:ext cx="805997" cy="805997"/>
          </a:xfrm>
          <a:custGeom>
            <a:avLst/>
            <a:gdLst>
              <a:gd name="connsiteX0" fmla="*/ 0 w 805997"/>
              <a:gd name="connsiteY0" fmla="*/ 0 h 805997"/>
              <a:gd name="connsiteX1" fmla="*/ 805997 w 805997"/>
              <a:gd name="connsiteY1" fmla="*/ 0 h 805997"/>
              <a:gd name="connsiteX2" fmla="*/ 805997 w 805997"/>
              <a:gd name="connsiteY2" fmla="*/ 805997 h 805997"/>
              <a:gd name="connsiteX3" fmla="*/ 0 w 805997"/>
              <a:gd name="connsiteY3" fmla="*/ 0 h 80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997" h="805997">
                <a:moveTo>
                  <a:pt x="0" y="0"/>
                </a:moveTo>
                <a:lnTo>
                  <a:pt x="805997" y="0"/>
                </a:lnTo>
                <a:lnTo>
                  <a:pt x="805997" y="805997"/>
                </a:lnTo>
                <a:cubicBezTo>
                  <a:pt x="360857" y="805997"/>
                  <a:pt x="0" y="44514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6B4DDD-0728-E245-920B-DB21B721E4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0000" y="3072419"/>
            <a:ext cx="6653324" cy="3785581"/>
          </a:xfrm>
          <a:custGeom>
            <a:avLst/>
            <a:gdLst>
              <a:gd name="connsiteX0" fmla="*/ 603635 w 7850627"/>
              <a:gd name="connsiteY0" fmla="*/ 0 h 3621739"/>
              <a:gd name="connsiteX1" fmla="*/ 7246992 w 7850627"/>
              <a:gd name="connsiteY1" fmla="*/ 0 h 3621739"/>
              <a:gd name="connsiteX2" fmla="*/ 7850627 w 7850627"/>
              <a:gd name="connsiteY2" fmla="*/ 603635 h 3621739"/>
              <a:gd name="connsiteX3" fmla="*/ 7850627 w 7850627"/>
              <a:gd name="connsiteY3" fmla="*/ 3621739 h 3621739"/>
              <a:gd name="connsiteX4" fmla="*/ 0 w 7850627"/>
              <a:gd name="connsiteY4" fmla="*/ 3621739 h 3621739"/>
              <a:gd name="connsiteX5" fmla="*/ 0 w 7850627"/>
              <a:gd name="connsiteY5" fmla="*/ 603635 h 3621739"/>
              <a:gd name="connsiteX6" fmla="*/ 603635 w 7850627"/>
              <a:gd name="connsiteY6" fmla="*/ 0 h 362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0627" h="3621739">
                <a:moveTo>
                  <a:pt x="603635" y="0"/>
                </a:moveTo>
                <a:lnTo>
                  <a:pt x="7246992" y="0"/>
                </a:lnTo>
                <a:cubicBezTo>
                  <a:pt x="7580370" y="0"/>
                  <a:pt x="7850627" y="270257"/>
                  <a:pt x="7850627" y="603635"/>
                </a:cubicBezTo>
                <a:lnTo>
                  <a:pt x="7850627" y="3621739"/>
                </a:lnTo>
                <a:lnTo>
                  <a:pt x="0" y="3621739"/>
                </a:lnTo>
                <a:lnTo>
                  <a:pt x="0" y="603635"/>
                </a:lnTo>
                <a:cubicBezTo>
                  <a:pt x="0" y="270257"/>
                  <a:pt x="270257" y="0"/>
                  <a:pt x="60363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Symbol zastępczy tekstu 9">
            <a:extLst>
              <a:ext uri="{FF2B5EF4-FFF2-40B4-BE49-F238E27FC236}">
                <a16:creationId xmlns:a16="http://schemas.microsoft.com/office/drawing/2014/main" id="{4056AF73-8D4B-91BB-A351-71F25CBE8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2909" y="3072420"/>
            <a:ext cx="4093573" cy="353648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C3F333AB-8533-3C4B-01A5-66A43CA6C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0562" y="1778587"/>
            <a:ext cx="10585579" cy="480562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881F8E4-1598-875E-17D0-C25770E98C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778587"/>
            <a:ext cx="480562" cy="4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6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C42D49A-F584-D74F-21A8-68F0FD506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21" y="1776919"/>
            <a:ext cx="4970834" cy="4970834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79DF8D15-5D20-634A-AB93-98C43B4731A3}"/>
              </a:ext>
            </a:extLst>
          </p:cNvPr>
          <p:cNvSpPr/>
          <p:nvPr userDrawn="1"/>
        </p:nvSpPr>
        <p:spPr>
          <a:xfrm>
            <a:off x="1" y="0"/>
            <a:ext cx="1125894" cy="1025525"/>
          </a:xfrm>
          <a:custGeom>
            <a:avLst/>
            <a:gdLst>
              <a:gd name="connsiteX0" fmla="*/ 0 w 1512277"/>
              <a:gd name="connsiteY0" fmla="*/ 0 h 1493878"/>
              <a:gd name="connsiteX1" fmla="*/ 1512277 w 1512277"/>
              <a:gd name="connsiteY1" fmla="*/ 0 h 1493878"/>
              <a:gd name="connsiteX2" fmla="*/ 1505443 w 1512277"/>
              <a:gd name="connsiteY2" fmla="*/ 135345 h 1493878"/>
              <a:gd name="connsiteX3" fmla="*/ 0 w 1512277"/>
              <a:gd name="connsiteY3" fmla="*/ 1493878 h 149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277" h="1493878">
                <a:moveTo>
                  <a:pt x="0" y="0"/>
                </a:moveTo>
                <a:lnTo>
                  <a:pt x="1512277" y="0"/>
                </a:lnTo>
                <a:lnTo>
                  <a:pt x="1505443" y="135345"/>
                </a:lnTo>
                <a:cubicBezTo>
                  <a:pt x="1427949" y="898413"/>
                  <a:pt x="783514" y="1493878"/>
                  <a:pt x="0" y="14938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BEA232F-C0A2-DF43-8DD3-A9932FA71BBB}"/>
              </a:ext>
            </a:extLst>
          </p:cNvPr>
          <p:cNvSpPr/>
          <p:nvPr userDrawn="1"/>
        </p:nvSpPr>
        <p:spPr>
          <a:xfrm>
            <a:off x="8726034" y="4059384"/>
            <a:ext cx="2682729" cy="1400513"/>
          </a:xfrm>
          <a:prstGeom prst="roundRect">
            <a:avLst>
              <a:gd name="adj" fmla="val 13773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C3AB9F8-FDDB-044A-AD8F-51D543744C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0179" y="1025526"/>
            <a:ext cx="2830935" cy="4806947"/>
          </a:xfrm>
          <a:custGeom>
            <a:avLst/>
            <a:gdLst>
              <a:gd name="connsiteX0" fmla="*/ 264957 w 3062019"/>
              <a:gd name="connsiteY0" fmla="*/ 0 h 4806947"/>
              <a:gd name="connsiteX1" fmla="*/ 2797062 w 3062019"/>
              <a:gd name="connsiteY1" fmla="*/ 0 h 4806947"/>
              <a:gd name="connsiteX2" fmla="*/ 3062019 w 3062019"/>
              <a:gd name="connsiteY2" fmla="*/ 264957 h 4806947"/>
              <a:gd name="connsiteX3" fmla="*/ 3062019 w 3062019"/>
              <a:gd name="connsiteY3" fmla="*/ 4541990 h 4806947"/>
              <a:gd name="connsiteX4" fmla="*/ 2797062 w 3062019"/>
              <a:gd name="connsiteY4" fmla="*/ 4806947 h 4806947"/>
              <a:gd name="connsiteX5" fmla="*/ 264957 w 3062019"/>
              <a:gd name="connsiteY5" fmla="*/ 4806947 h 4806947"/>
              <a:gd name="connsiteX6" fmla="*/ 0 w 3062019"/>
              <a:gd name="connsiteY6" fmla="*/ 4541990 h 4806947"/>
              <a:gd name="connsiteX7" fmla="*/ 0 w 3062019"/>
              <a:gd name="connsiteY7" fmla="*/ 264957 h 4806947"/>
              <a:gd name="connsiteX8" fmla="*/ 264957 w 3062019"/>
              <a:gd name="connsiteY8" fmla="*/ 0 h 480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2019" h="4806947">
                <a:moveTo>
                  <a:pt x="264957" y="0"/>
                </a:moveTo>
                <a:lnTo>
                  <a:pt x="2797062" y="0"/>
                </a:lnTo>
                <a:cubicBezTo>
                  <a:pt x="2943394" y="0"/>
                  <a:pt x="3062019" y="118625"/>
                  <a:pt x="3062019" y="264957"/>
                </a:cubicBezTo>
                <a:lnTo>
                  <a:pt x="3062019" y="4541990"/>
                </a:lnTo>
                <a:cubicBezTo>
                  <a:pt x="3062019" y="4688322"/>
                  <a:pt x="2943394" y="4806947"/>
                  <a:pt x="2797062" y="4806947"/>
                </a:cubicBezTo>
                <a:lnTo>
                  <a:pt x="264957" y="4806947"/>
                </a:lnTo>
                <a:cubicBezTo>
                  <a:pt x="118625" y="4806947"/>
                  <a:pt x="0" y="4688322"/>
                  <a:pt x="0" y="4541990"/>
                </a:cubicBezTo>
                <a:lnTo>
                  <a:pt x="0" y="264957"/>
                </a:lnTo>
                <a:cubicBezTo>
                  <a:pt x="0" y="118625"/>
                  <a:pt x="118625" y="0"/>
                  <a:pt x="2649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A82FBAB-55C9-D847-8D4A-C9CC63C814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26034" y="1025526"/>
            <a:ext cx="2682729" cy="2881313"/>
          </a:xfrm>
          <a:custGeom>
            <a:avLst/>
            <a:gdLst>
              <a:gd name="connsiteX0" fmla="*/ 232137 w 2682729"/>
              <a:gd name="connsiteY0" fmla="*/ 0 h 2881313"/>
              <a:gd name="connsiteX1" fmla="*/ 2450592 w 2682729"/>
              <a:gd name="connsiteY1" fmla="*/ 0 h 2881313"/>
              <a:gd name="connsiteX2" fmla="*/ 2682729 w 2682729"/>
              <a:gd name="connsiteY2" fmla="*/ 232137 h 2881313"/>
              <a:gd name="connsiteX3" fmla="*/ 2682729 w 2682729"/>
              <a:gd name="connsiteY3" fmla="*/ 2649176 h 2881313"/>
              <a:gd name="connsiteX4" fmla="*/ 2450592 w 2682729"/>
              <a:gd name="connsiteY4" fmla="*/ 2881313 h 2881313"/>
              <a:gd name="connsiteX5" fmla="*/ 232137 w 2682729"/>
              <a:gd name="connsiteY5" fmla="*/ 2881313 h 2881313"/>
              <a:gd name="connsiteX6" fmla="*/ 0 w 2682729"/>
              <a:gd name="connsiteY6" fmla="*/ 2649176 h 2881313"/>
              <a:gd name="connsiteX7" fmla="*/ 0 w 2682729"/>
              <a:gd name="connsiteY7" fmla="*/ 232137 h 2881313"/>
              <a:gd name="connsiteX8" fmla="*/ 232137 w 2682729"/>
              <a:gd name="connsiteY8" fmla="*/ 0 h 288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2729" h="2881313">
                <a:moveTo>
                  <a:pt x="232137" y="0"/>
                </a:moveTo>
                <a:lnTo>
                  <a:pt x="2450592" y="0"/>
                </a:lnTo>
                <a:cubicBezTo>
                  <a:pt x="2578798" y="0"/>
                  <a:pt x="2682729" y="103931"/>
                  <a:pt x="2682729" y="232137"/>
                </a:cubicBezTo>
                <a:lnTo>
                  <a:pt x="2682729" y="2649176"/>
                </a:lnTo>
                <a:cubicBezTo>
                  <a:pt x="2682729" y="2777382"/>
                  <a:pt x="2578798" y="2881313"/>
                  <a:pt x="2450592" y="2881313"/>
                </a:cubicBezTo>
                <a:lnTo>
                  <a:pt x="232137" y="2881313"/>
                </a:lnTo>
                <a:cubicBezTo>
                  <a:pt x="103931" y="2881313"/>
                  <a:pt x="0" y="2777382"/>
                  <a:pt x="0" y="2649176"/>
                </a:cubicBezTo>
                <a:lnTo>
                  <a:pt x="0" y="232137"/>
                </a:lnTo>
                <a:cubicBezTo>
                  <a:pt x="0" y="103931"/>
                  <a:pt x="103931" y="0"/>
                  <a:pt x="2321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Symbol zastępczy tekstu 9">
            <a:extLst>
              <a:ext uri="{FF2B5EF4-FFF2-40B4-BE49-F238E27FC236}">
                <a16:creationId xmlns:a16="http://schemas.microsoft.com/office/drawing/2014/main" id="{D5FBA6C3-6298-650A-458C-4D92EB6F40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3892649"/>
            <a:ext cx="4530190" cy="2787649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872B20E6-97EA-61AB-E35D-D23998FF8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905" y="2222411"/>
            <a:ext cx="4761274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F1013B8-FA43-19E9-533E-98EC1AC64A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22411"/>
            <a:ext cx="468905" cy="9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2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DF69189-5196-6F03-AD67-FD0F26090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8" y="513826"/>
            <a:ext cx="11055444" cy="620238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C42D49A-F584-D74F-21A8-68F0FD506C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21" y="1776919"/>
            <a:ext cx="4970834" cy="4970834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79DF8D15-5D20-634A-AB93-98C43B4731A3}"/>
              </a:ext>
            </a:extLst>
          </p:cNvPr>
          <p:cNvSpPr/>
          <p:nvPr userDrawn="1"/>
        </p:nvSpPr>
        <p:spPr>
          <a:xfrm>
            <a:off x="1" y="0"/>
            <a:ext cx="1125894" cy="1025525"/>
          </a:xfrm>
          <a:custGeom>
            <a:avLst/>
            <a:gdLst>
              <a:gd name="connsiteX0" fmla="*/ 0 w 1512277"/>
              <a:gd name="connsiteY0" fmla="*/ 0 h 1493878"/>
              <a:gd name="connsiteX1" fmla="*/ 1512277 w 1512277"/>
              <a:gd name="connsiteY1" fmla="*/ 0 h 1493878"/>
              <a:gd name="connsiteX2" fmla="*/ 1505443 w 1512277"/>
              <a:gd name="connsiteY2" fmla="*/ 135345 h 1493878"/>
              <a:gd name="connsiteX3" fmla="*/ 0 w 1512277"/>
              <a:gd name="connsiteY3" fmla="*/ 1493878 h 149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277" h="1493878">
                <a:moveTo>
                  <a:pt x="0" y="0"/>
                </a:moveTo>
                <a:lnTo>
                  <a:pt x="1512277" y="0"/>
                </a:lnTo>
                <a:lnTo>
                  <a:pt x="1505443" y="135345"/>
                </a:lnTo>
                <a:cubicBezTo>
                  <a:pt x="1427949" y="898413"/>
                  <a:pt x="783514" y="1493878"/>
                  <a:pt x="0" y="14938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BEA232F-C0A2-DF43-8DD3-A9932FA71BBB}"/>
              </a:ext>
            </a:extLst>
          </p:cNvPr>
          <p:cNvSpPr/>
          <p:nvPr userDrawn="1"/>
        </p:nvSpPr>
        <p:spPr>
          <a:xfrm>
            <a:off x="8726034" y="4059384"/>
            <a:ext cx="2682729" cy="1400513"/>
          </a:xfrm>
          <a:prstGeom prst="roundRect">
            <a:avLst>
              <a:gd name="adj" fmla="val 13773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C3AB9F8-FDDB-044A-AD8F-51D543744C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0179" y="1025526"/>
            <a:ext cx="2830935" cy="4806947"/>
          </a:xfrm>
          <a:custGeom>
            <a:avLst/>
            <a:gdLst>
              <a:gd name="connsiteX0" fmla="*/ 264957 w 3062019"/>
              <a:gd name="connsiteY0" fmla="*/ 0 h 4806947"/>
              <a:gd name="connsiteX1" fmla="*/ 2797062 w 3062019"/>
              <a:gd name="connsiteY1" fmla="*/ 0 h 4806947"/>
              <a:gd name="connsiteX2" fmla="*/ 3062019 w 3062019"/>
              <a:gd name="connsiteY2" fmla="*/ 264957 h 4806947"/>
              <a:gd name="connsiteX3" fmla="*/ 3062019 w 3062019"/>
              <a:gd name="connsiteY3" fmla="*/ 4541990 h 4806947"/>
              <a:gd name="connsiteX4" fmla="*/ 2797062 w 3062019"/>
              <a:gd name="connsiteY4" fmla="*/ 4806947 h 4806947"/>
              <a:gd name="connsiteX5" fmla="*/ 264957 w 3062019"/>
              <a:gd name="connsiteY5" fmla="*/ 4806947 h 4806947"/>
              <a:gd name="connsiteX6" fmla="*/ 0 w 3062019"/>
              <a:gd name="connsiteY6" fmla="*/ 4541990 h 4806947"/>
              <a:gd name="connsiteX7" fmla="*/ 0 w 3062019"/>
              <a:gd name="connsiteY7" fmla="*/ 264957 h 4806947"/>
              <a:gd name="connsiteX8" fmla="*/ 264957 w 3062019"/>
              <a:gd name="connsiteY8" fmla="*/ 0 h 480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2019" h="4806947">
                <a:moveTo>
                  <a:pt x="264957" y="0"/>
                </a:moveTo>
                <a:lnTo>
                  <a:pt x="2797062" y="0"/>
                </a:lnTo>
                <a:cubicBezTo>
                  <a:pt x="2943394" y="0"/>
                  <a:pt x="3062019" y="118625"/>
                  <a:pt x="3062019" y="264957"/>
                </a:cubicBezTo>
                <a:lnTo>
                  <a:pt x="3062019" y="4541990"/>
                </a:lnTo>
                <a:cubicBezTo>
                  <a:pt x="3062019" y="4688322"/>
                  <a:pt x="2943394" y="4806947"/>
                  <a:pt x="2797062" y="4806947"/>
                </a:cubicBezTo>
                <a:lnTo>
                  <a:pt x="264957" y="4806947"/>
                </a:lnTo>
                <a:cubicBezTo>
                  <a:pt x="118625" y="4806947"/>
                  <a:pt x="0" y="4688322"/>
                  <a:pt x="0" y="4541990"/>
                </a:cubicBezTo>
                <a:lnTo>
                  <a:pt x="0" y="264957"/>
                </a:lnTo>
                <a:cubicBezTo>
                  <a:pt x="0" y="118625"/>
                  <a:pt x="118625" y="0"/>
                  <a:pt x="2649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A82FBAB-55C9-D847-8D4A-C9CC63C814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26034" y="1025526"/>
            <a:ext cx="2682729" cy="2881313"/>
          </a:xfrm>
          <a:custGeom>
            <a:avLst/>
            <a:gdLst>
              <a:gd name="connsiteX0" fmla="*/ 232137 w 2682729"/>
              <a:gd name="connsiteY0" fmla="*/ 0 h 2881313"/>
              <a:gd name="connsiteX1" fmla="*/ 2450592 w 2682729"/>
              <a:gd name="connsiteY1" fmla="*/ 0 h 2881313"/>
              <a:gd name="connsiteX2" fmla="*/ 2682729 w 2682729"/>
              <a:gd name="connsiteY2" fmla="*/ 232137 h 2881313"/>
              <a:gd name="connsiteX3" fmla="*/ 2682729 w 2682729"/>
              <a:gd name="connsiteY3" fmla="*/ 2649176 h 2881313"/>
              <a:gd name="connsiteX4" fmla="*/ 2450592 w 2682729"/>
              <a:gd name="connsiteY4" fmla="*/ 2881313 h 2881313"/>
              <a:gd name="connsiteX5" fmla="*/ 232137 w 2682729"/>
              <a:gd name="connsiteY5" fmla="*/ 2881313 h 2881313"/>
              <a:gd name="connsiteX6" fmla="*/ 0 w 2682729"/>
              <a:gd name="connsiteY6" fmla="*/ 2649176 h 2881313"/>
              <a:gd name="connsiteX7" fmla="*/ 0 w 2682729"/>
              <a:gd name="connsiteY7" fmla="*/ 232137 h 2881313"/>
              <a:gd name="connsiteX8" fmla="*/ 232137 w 2682729"/>
              <a:gd name="connsiteY8" fmla="*/ 0 h 288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2729" h="2881313">
                <a:moveTo>
                  <a:pt x="232137" y="0"/>
                </a:moveTo>
                <a:lnTo>
                  <a:pt x="2450592" y="0"/>
                </a:lnTo>
                <a:cubicBezTo>
                  <a:pt x="2578798" y="0"/>
                  <a:pt x="2682729" y="103931"/>
                  <a:pt x="2682729" y="232137"/>
                </a:cubicBezTo>
                <a:lnTo>
                  <a:pt x="2682729" y="2649176"/>
                </a:lnTo>
                <a:cubicBezTo>
                  <a:pt x="2682729" y="2777382"/>
                  <a:pt x="2578798" y="2881313"/>
                  <a:pt x="2450592" y="2881313"/>
                </a:cubicBezTo>
                <a:lnTo>
                  <a:pt x="232137" y="2881313"/>
                </a:lnTo>
                <a:cubicBezTo>
                  <a:pt x="103931" y="2881313"/>
                  <a:pt x="0" y="2777382"/>
                  <a:pt x="0" y="2649176"/>
                </a:cubicBezTo>
                <a:lnTo>
                  <a:pt x="0" y="232137"/>
                </a:lnTo>
                <a:cubicBezTo>
                  <a:pt x="0" y="103931"/>
                  <a:pt x="103931" y="0"/>
                  <a:pt x="2321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Symbol zastępczy tekstu 9">
            <a:extLst>
              <a:ext uri="{FF2B5EF4-FFF2-40B4-BE49-F238E27FC236}">
                <a16:creationId xmlns:a16="http://schemas.microsoft.com/office/drawing/2014/main" id="{D5FBA6C3-6298-650A-458C-4D92EB6F40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3892649"/>
            <a:ext cx="4530190" cy="2787649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872B20E6-97EA-61AB-E35D-D23998FF8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905" y="2222411"/>
            <a:ext cx="4761274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F1013B8-FA43-19E9-533E-98EC1AC64A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22411"/>
            <a:ext cx="468905" cy="9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95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C42D49A-F584-D74F-21A8-68F0FD506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61" y="2222411"/>
            <a:ext cx="4341865" cy="4341865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79DF8D15-5D20-634A-AB93-98C43B4731A3}"/>
              </a:ext>
            </a:extLst>
          </p:cNvPr>
          <p:cNvSpPr/>
          <p:nvPr userDrawn="1"/>
        </p:nvSpPr>
        <p:spPr>
          <a:xfrm>
            <a:off x="1" y="0"/>
            <a:ext cx="1125894" cy="1025525"/>
          </a:xfrm>
          <a:custGeom>
            <a:avLst/>
            <a:gdLst>
              <a:gd name="connsiteX0" fmla="*/ 0 w 1512277"/>
              <a:gd name="connsiteY0" fmla="*/ 0 h 1493878"/>
              <a:gd name="connsiteX1" fmla="*/ 1512277 w 1512277"/>
              <a:gd name="connsiteY1" fmla="*/ 0 h 1493878"/>
              <a:gd name="connsiteX2" fmla="*/ 1505443 w 1512277"/>
              <a:gd name="connsiteY2" fmla="*/ 135345 h 1493878"/>
              <a:gd name="connsiteX3" fmla="*/ 0 w 1512277"/>
              <a:gd name="connsiteY3" fmla="*/ 1493878 h 149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277" h="1493878">
                <a:moveTo>
                  <a:pt x="0" y="0"/>
                </a:moveTo>
                <a:lnTo>
                  <a:pt x="1512277" y="0"/>
                </a:lnTo>
                <a:lnTo>
                  <a:pt x="1505443" y="135345"/>
                </a:lnTo>
                <a:cubicBezTo>
                  <a:pt x="1427949" y="898413"/>
                  <a:pt x="783514" y="1493878"/>
                  <a:pt x="0" y="14938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BEA232F-C0A2-DF43-8DD3-A9932FA71BBB}"/>
              </a:ext>
            </a:extLst>
          </p:cNvPr>
          <p:cNvSpPr/>
          <p:nvPr userDrawn="1"/>
        </p:nvSpPr>
        <p:spPr>
          <a:xfrm>
            <a:off x="8726034" y="4059384"/>
            <a:ext cx="2682729" cy="1400513"/>
          </a:xfrm>
          <a:prstGeom prst="roundRect">
            <a:avLst>
              <a:gd name="adj" fmla="val 13773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A82FBAB-55C9-D847-8D4A-C9CC63C814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472" y="1025525"/>
            <a:ext cx="3614291" cy="2881313"/>
          </a:xfrm>
          <a:custGeom>
            <a:avLst/>
            <a:gdLst>
              <a:gd name="connsiteX0" fmla="*/ 232137 w 2682729"/>
              <a:gd name="connsiteY0" fmla="*/ 0 h 2881313"/>
              <a:gd name="connsiteX1" fmla="*/ 2450592 w 2682729"/>
              <a:gd name="connsiteY1" fmla="*/ 0 h 2881313"/>
              <a:gd name="connsiteX2" fmla="*/ 2682729 w 2682729"/>
              <a:gd name="connsiteY2" fmla="*/ 232137 h 2881313"/>
              <a:gd name="connsiteX3" fmla="*/ 2682729 w 2682729"/>
              <a:gd name="connsiteY3" fmla="*/ 2649176 h 2881313"/>
              <a:gd name="connsiteX4" fmla="*/ 2450592 w 2682729"/>
              <a:gd name="connsiteY4" fmla="*/ 2881313 h 2881313"/>
              <a:gd name="connsiteX5" fmla="*/ 232137 w 2682729"/>
              <a:gd name="connsiteY5" fmla="*/ 2881313 h 2881313"/>
              <a:gd name="connsiteX6" fmla="*/ 0 w 2682729"/>
              <a:gd name="connsiteY6" fmla="*/ 2649176 h 2881313"/>
              <a:gd name="connsiteX7" fmla="*/ 0 w 2682729"/>
              <a:gd name="connsiteY7" fmla="*/ 232137 h 2881313"/>
              <a:gd name="connsiteX8" fmla="*/ 232137 w 2682729"/>
              <a:gd name="connsiteY8" fmla="*/ 0 h 288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2729" h="2881313">
                <a:moveTo>
                  <a:pt x="232137" y="0"/>
                </a:moveTo>
                <a:lnTo>
                  <a:pt x="2450592" y="0"/>
                </a:lnTo>
                <a:cubicBezTo>
                  <a:pt x="2578798" y="0"/>
                  <a:pt x="2682729" y="103931"/>
                  <a:pt x="2682729" y="232137"/>
                </a:cubicBezTo>
                <a:lnTo>
                  <a:pt x="2682729" y="2649176"/>
                </a:lnTo>
                <a:cubicBezTo>
                  <a:pt x="2682729" y="2777382"/>
                  <a:pt x="2578798" y="2881313"/>
                  <a:pt x="2450592" y="2881313"/>
                </a:cubicBezTo>
                <a:lnTo>
                  <a:pt x="232137" y="2881313"/>
                </a:lnTo>
                <a:cubicBezTo>
                  <a:pt x="103931" y="2881313"/>
                  <a:pt x="0" y="2777382"/>
                  <a:pt x="0" y="2649176"/>
                </a:cubicBezTo>
                <a:lnTo>
                  <a:pt x="0" y="232137"/>
                </a:lnTo>
                <a:cubicBezTo>
                  <a:pt x="0" y="103931"/>
                  <a:pt x="103931" y="0"/>
                  <a:pt x="2321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Symbol zastępczy tekstu 9">
            <a:extLst>
              <a:ext uri="{FF2B5EF4-FFF2-40B4-BE49-F238E27FC236}">
                <a16:creationId xmlns:a16="http://schemas.microsoft.com/office/drawing/2014/main" id="{D5FBA6C3-6298-650A-458C-4D92EB6F40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3892649"/>
            <a:ext cx="6472021" cy="2787649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872B20E6-97EA-61AB-E35D-D23998FF8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905" y="2222411"/>
            <a:ext cx="6003116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F1013B8-FA43-19E9-533E-98EC1AC64A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22411"/>
            <a:ext cx="468905" cy="9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7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B16F4A-0907-7D50-C071-667C73C4D0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8" y="513826"/>
            <a:ext cx="11055444" cy="620238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C42D49A-F584-D74F-21A8-68F0FD506C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61" y="2222411"/>
            <a:ext cx="4341865" cy="4341865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79DF8D15-5D20-634A-AB93-98C43B4731A3}"/>
              </a:ext>
            </a:extLst>
          </p:cNvPr>
          <p:cNvSpPr/>
          <p:nvPr userDrawn="1"/>
        </p:nvSpPr>
        <p:spPr>
          <a:xfrm>
            <a:off x="1" y="0"/>
            <a:ext cx="1125894" cy="1025525"/>
          </a:xfrm>
          <a:custGeom>
            <a:avLst/>
            <a:gdLst>
              <a:gd name="connsiteX0" fmla="*/ 0 w 1512277"/>
              <a:gd name="connsiteY0" fmla="*/ 0 h 1493878"/>
              <a:gd name="connsiteX1" fmla="*/ 1512277 w 1512277"/>
              <a:gd name="connsiteY1" fmla="*/ 0 h 1493878"/>
              <a:gd name="connsiteX2" fmla="*/ 1505443 w 1512277"/>
              <a:gd name="connsiteY2" fmla="*/ 135345 h 1493878"/>
              <a:gd name="connsiteX3" fmla="*/ 0 w 1512277"/>
              <a:gd name="connsiteY3" fmla="*/ 1493878 h 149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277" h="1493878">
                <a:moveTo>
                  <a:pt x="0" y="0"/>
                </a:moveTo>
                <a:lnTo>
                  <a:pt x="1512277" y="0"/>
                </a:lnTo>
                <a:lnTo>
                  <a:pt x="1505443" y="135345"/>
                </a:lnTo>
                <a:cubicBezTo>
                  <a:pt x="1427949" y="898413"/>
                  <a:pt x="783514" y="1493878"/>
                  <a:pt x="0" y="14938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BEA232F-C0A2-DF43-8DD3-A9932FA71BBB}"/>
              </a:ext>
            </a:extLst>
          </p:cNvPr>
          <p:cNvSpPr/>
          <p:nvPr userDrawn="1"/>
        </p:nvSpPr>
        <p:spPr>
          <a:xfrm>
            <a:off x="8726034" y="4059384"/>
            <a:ext cx="2682729" cy="1400513"/>
          </a:xfrm>
          <a:prstGeom prst="roundRect">
            <a:avLst>
              <a:gd name="adj" fmla="val 13773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A82FBAB-55C9-D847-8D4A-C9CC63C814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472" y="1025525"/>
            <a:ext cx="3614291" cy="2881313"/>
          </a:xfrm>
          <a:custGeom>
            <a:avLst/>
            <a:gdLst>
              <a:gd name="connsiteX0" fmla="*/ 232137 w 2682729"/>
              <a:gd name="connsiteY0" fmla="*/ 0 h 2881313"/>
              <a:gd name="connsiteX1" fmla="*/ 2450592 w 2682729"/>
              <a:gd name="connsiteY1" fmla="*/ 0 h 2881313"/>
              <a:gd name="connsiteX2" fmla="*/ 2682729 w 2682729"/>
              <a:gd name="connsiteY2" fmla="*/ 232137 h 2881313"/>
              <a:gd name="connsiteX3" fmla="*/ 2682729 w 2682729"/>
              <a:gd name="connsiteY3" fmla="*/ 2649176 h 2881313"/>
              <a:gd name="connsiteX4" fmla="*/ 2450592 w 2682729"/>
              <a:gd name="connsiteY4" fmla="*/ 2881313 h 2881313"/>
              <a:gd name="connsiteX5" fmla="*/ 232137 w 2682729"/>
              <a:gd name="connsiteY5" fmla="*/ 2881313 h 2881313"/>
              <a:gd name="connsiteX6" fmla="*/ 0 w 2682729"/>
              <a:gd name="connsiteY6" fmla="*/ 2649176 h 2881313"/>
              <a:gd name="connsiteX7" fmla="*/ 0 w 2682729"/>
              <a:gd name="connsiteY7" fmla="*/ 232137 h 2881313"/>
              <a:gd name="connsiteX8" fmla="*/ 232137 w 2682729"/>
              <a:gd name="connsiteY8" fmla="*/ 0 h 288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2729" h="2881313">
                <a:moveTo>
                  <a:pt x="232137" y="0"/>
                </a:moveTo>
                <a:lnTo>
                  <a:pt x="2450592" y="0"/>
                </a:lnTo>
                <a:cubicBezTo>
                  <a:pt x="2578798" y="0"/>
                  <a:pt x="2682729" y="103931"/>
                  <a:pt x="2682729" y="232137"/>
                </a:cubicBezTo>
                <a:lnTo>
                  <a:pt x="2682729" y="2649176"/>
                </a:lnTo>
                <a:cubicBezTo>
                  <a:pt x="2682729" y="2777382"/>
                  <a:pt x="2578798" y="2881313"/>
                  <a:pt x="2450592" y="2881313"/>
                </a:cubicBezTo>
                <a:lnTo>
                  <a:pt x="232137" y="2881313"/>
                </a:lnTo>
                <a:cubicBezTo>
                  <a:pt x="103931" y="2881313"/>
                  <a:pt x="0" y="2777382"/>
                  <a:pt x="0" y="2649176"/>
                </a:cubicBezTo>
                <a:lnTo>
                  <a:pt x="0" y="232137"/>
                </a:lnTo>
                <a:cubicBezTo>
                  <a:pt x="0" y="103931"/>
                  <a:pt x="103931" y="0"/>
                  <a:pt x="2321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Symbol zastępczy tekstu 9">
            <a:extLst>
              <a:ext uri="{FF2B5EF4-FFF2-40B4-BE49-F238E27FC236}">
                <a16:creationId xmlns:a16="http://schemas.microsoft.com/office/drawing/2014/main" id="{D5FBA6C3-6298-650A-458C-4D92EB6F40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3429001"/>
            <a:ext cx="6472021" cy="325129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872B20E6-97EA-61AB-E35D-D23998FF8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905" y="2222411"/>
            <a:ext cx="6003116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F1013B8-FA43-19E9-533E-98EC1AC64A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22411"/>
            <a:ext cx="468905" cy="9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59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EDC71E2-9F5A-74C1-5961-28E3643F9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3" y="2210019"/>
            <a:ext cx="4257613" cy="4257613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FFD9E0A-72AE-A64B-A49B-223C2C331911}"/>
              </a:ext>
            </a:extLst>
          </p:cNvPr>
          <p:cNvSpPr/>
          <p:nvPr userDrawn="1"/>
        </p:nvSpPr>
        <p:spPr>
          <a:xfrm>
            <a:off x="1593493" y="2570921"/>
            <a:ext cx="9005014" cy="3447524"/>
          </a:xfrm>
          <a:prstGeom prst="roundRect">
            <a:avLst>
              <a:gd name="adj" fmla="val 13773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BB40132-8774-864D-B157-008C9787AF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5527" y="2794975"/>
            <a:ext cx="2729948" cy="1965742"/>
          </a:xfrm>
          <a:custGeom>
            <a:avLst/>
            <a:gdLst>
              <a:gd name="connsiteX0" fmla="*/ 270054 w 2729948"/>
              <a:gd name="connsiteY0" fmla="*/ 0 h 1965742"/>
              <a:gd name="connsiteX1" fmla="*/ 2459894 w 2729948"/>
              <a:gd name="connsiteY1" fmla="*/ 0 h 1965742"/>
              <a:gd name="connsiteX2" fmla="*/ 2729948 w 2729948"/>
              <a:gd name="connsiteY2" fmla="*/ 270054 h 1965742"/>
              <a:gd name="connsiteX3" fmla="*/ 2729948 w 2729948"/>
              <a:gd name="connsiteY3" fmla="*/ 1695688 h 1965742"/>
              <a:gd name="connsiteX4" fmla="*/ 2459894 w 2729948"/>
              <a:gd name="connsiteY4" fmla="*/ 1965742 h 1965742"/>
              <a:gd name="connsiteX5" fmla="*/ 270054 w 2729948"/>
              <a:gd name="connsiteY5" fmla="*/ 1965742 h 1965742"/>
              <a:gd name="connsiteX6" fmla="*/ 0 w 2729948"/>
              <a:gd name="connsiteY6" fmla="*/ 1695688 h 1965742"/>
              <a:gd name="connsiteX7" fmla="*/ 0 w 2729948"/>
              <a:gd name="connsiteY7" fmla="*/ 270054 h 1965742"/>
              <a:gd name="connsiteX8" fmla="*/ 270054 w 2729948"/>
              <a:gd name="connsiteY8" fmla="*/ 0 h 19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948" h="1965742">
                <a:moveTo>
                  <a:pt x="270054" y="0"/>
                </a:moveTo>
                <a:lnTo>
                  <a:pt x="2459894" y="0"/>
                </a:lnTo>
                <a:cubicBezTo>
                  <a:pt x="2609041" y="0"/>
                  <a:pt x="2729948" y="120907"/>
                  <a:pt x="2729948" y="270054"/>
                </a:cubicBezTo>
                <a:lnTo>
                  <a:pt x="2729948" y="1695688"/>
                </a:lnTo>
                <a:cubicBezTo>
                  <a:pt x="2729948" y="1844835"/>
                  <a:pt x="2609041" y="1965742"/>
                  <a:pt x="2459894" y="1965742"/>
                </a:cubicBezTo>
                <a:lnTo>
                  <a:pt x="270054" y="1965742"/>
                </a:lnTo>
                <a:cubicBezTo>
                  <a:pt x="120907" y="1965742"/>
                  <a:pt x="0" y="1844835"/>
                  <a:pt x="0" y="1695688"/>
                </a:cubicBezTo>
                <a:lnTo>
                  <a:pt x="0" y="270054"/>
                </a:lnTo>
                <a:cubicBezTo>
                  <a:pt x="0" y="120907"/>
                  <a:pt x="120907" y="0"/>
                  <a:pt x="2700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E8A4A7D-CCD8-7D47-9B5F-AEDBDECD35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31026" y="2786552"/>
            <a:ext cx="2729948" cy="1974166"/>
          </a:xfrm>
          <a:custGeom>
            <a:avLst/>
            <a:gdLst>
              <a:gd name="connsiteX0" fmla="*/ 271211 w 2729948"/>
              <a:gd name="connsiteY0" fmla="*/ 0 h 1974166"/>
              <a:gd name="connsiteX1" fmla="*/ 2458737 w 2729948"/>
              <a:gd name="connsiteY1" fmla="*/ 0 h 1974166"/>
              <a:gd name="connsiteX2" fmla="*/ 2729948 w 2729948"/>
              <a:gd name="connsiteY2" fmla="*/ 271211 h 1974166"/>
              <a:gd name="connsiteX3" fmla="*/ 2729948 w 2729948"/>
              <a:gd name="connsiteY3" fmla="*/ 1702955 h 1974166"/>
              <a:gd name="connsiteX4" fmla="*/ 2458737 w 2729948"/>
              <a:gd name="connsiteY4" fmla="*/ 1974166 h 1974166"/>
              <a:gd name="connsiteX5" fmla="*/ 271211 w 2729948"/>
              <a:gd name="connsiteY5" fmla="*/ 1974166 h 1974166"/>
              <a:gd name="connsiteX6" fmla="*/ 0 w 2729948"/>
              <a:gd name="connsiteY6" fmla="*/ 1702955 h 1974166"/>
              <a:gd name="connsiteX7" fmla="*/ 0 w 2729948"/>
              <a:gd name="connsiteY7" fmla="*/ 271211 h 1974166"/>
              <a:gd name="connsiteX8" fmla="*/ 271211 w 2729948"/>
              <a:gd name="connsiteY8" fmla="*/ 0 h 197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948" h="1974166">
                <a:moveTo>
                  <a:pt x="271211" y="0"/>
                </a:moveTo>
                <a:lnTo>
                  <a:pt x="2458737" y="0"/>
                </a:lnTo>
                <a:cubicBezTo>
                  <a:pt x="2608523" y="0"/>
                  <a:pt x="2729948" y="121425"/>
                  <a:pt x="2729948" y="271211"/>
                </a:cubicBezTo>
                <a:lnTo>
                  <a:pt x="2729948" y="1702955"/>
                </a:lnTo>
                <a:cubicBezTo>
                  <a:pt x="2729948" y="1852741"/>
                  <a:pt x="2608523" y="1974166"/>
                  <a:pt x="2458737" y="1974166"/>
                </a:cubicBezTo>
                <a:lnTo>
                  <a:pt x="271211" y="1974166"/>
                </a:lnTo>
                <a:cubicBezTo>
                  <a:pt x="121425" y="1974166"/>
                  <a:pt x="0" y="1852741"/>
                  <a:pt x="0" y="1702955"/>
                </a:cubicBezTo>
                <a:lnTo>
                  <a:pt x="0" y="271211"/>
                </a:lnTo>
                <a:cubicBezTo>
                  <a:pt x="0" y="121425"/>
                  <a:pt x="121425" y="0"/>
                  <a:pt x="2712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C97E1F4-BC7D-2944-8C42-F4B07AB8A4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73008" y="2786552"/>
            <a:ext cx="2729948" cy="1974166"/>
          </a:xfrm>
          <a:custGeom>
            <a:avLst/>
            <a:gdLst>
              <a:gd name="connsiteX0" fmla="*/ 271211 w 2729948"/>
              <a:gd name="connsiteY0" fmla="*/ 0 h 1974166"/>
              <a:gd name="connsiteX1" fmla="*/ 2458737 w 2729948"/>
              <a:gd name="connsiteY1" fmla="*/ 0 h 1974166"/>
              <a:gd name="connsiteX2" fmla="*/ 2729948 w 2729948"/>
              <a:gd name="connsiteY2" fmla="*/ 271211 h 1974166"/>
              <a:gd name="connsiteX3" fmla="*/ 2729948 w 2729948"/>
              <a:gd name="connsiteY3" fmla="*/ 1702955 h 1974166"/>
              <a:gd name="connsiteX4" fmla="*/ 2458737 w 2729948"/>
              <a:gd name="connsiteY4" fmla="*/ 1974166 h 1974166"/>
              <a:gd name="connsiteX5" fmla="*/ 271211 w 2729948"/>
              <a:gd name="connsiteY5" fmla="*/ 1974166 h 1974166"/>
              <a:gd name="connsiteX6" fmla="*/ 0 w 2729948"/>
              <a:gd name="connsiteY6" fmla="*/ 1702955 h 1974166"/>
              <a:gd name="connsiteX7" fmla="*/ 0 w 2729948"/>
              <a:gd name="connsiteY7" fmla="*/ 271211 h 1974166"/>
              <a:gd name="connsiteX8" fmla="*/ 271211 w 2729948"/>
              <a:gd name="connsiteY8" fmla="*/ 0 h 197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948" h="1974166">
                <a:moveTo>
                  <a:pt x="271211" y="0"/>
                </a:moveTo>
                <a:lnTo>
                  <a:pt x="2458737" y="0"/>
                </a:lnTo>
                <a:cubicBezTo>
                  <a:pt x="2608523" y="0"/>
                  <a:pt x="2729948" y="121425"/>
                  <a:pt x="2729948" y="271211"/>
                </a:cubicBezTo>
                <a:lnTo>
                  <a:pt x="2729948" y="1702955"/>
                </a:lnTo>
                <a:cubicBezTo>
                  <a:pt x="2729948" y="1852741"/>
                  <a:pt x="2608523" y="1974166"/>
                  <a:pt x="2458737" y="1974166"/>
                </a:cubicBezTo>
                <a:lnTo>
                  <a:pt x="271211" y="1974166"/>
                </a:lnTo>
                <a:cubicBezTo>
                  <a:pt x="121425" y="1974166"/>
                  <a:pt x="0" y="1852741"/>
                  <a:pt x="0" y="1702955"/>
                </a:cubicBezTo>
                <a:lnTo>
                  <a:pt x="0" y="271211"/>
                </a:lnTo>
                <a:cubicBezTo>
                  <a:pt x="0" y="121425"/>
                  <a:pt x="121425" y="0"/>
                  <a:pt x="2712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91342496-AE29-A755-058C-9F2C25826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0561" y="1048262"/>
            <a:ext cx="9577945" cy="480562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7D99E00-5DD3-F4EE-267B-543E3B79F5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48262"/>
            <a:ext cx="480562" cy="4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41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0DCF31D-EF79-A385-FABB-058EE8CC09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2" y="510802"/>
            <a:ext cx="11176274" cy="627017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EDC71E2-9F5A-74C1-5961-28E3643F9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3" y="2210019"/>
            <a:ext cx="4257613" cy="4257613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FFD9E0A-72AE-A64B-A49B-223C2C331911}"/>
              </a:ext>
            </a:extLst>
          </p:cNvPr>
          <p:cNvSpPr/>
          <p:nvPr userDrawn="1"/>
        </p:nvSpPr>
        <p:spPr>
          <a:xfrm>
            <a:off x="1593493" y="2570921"/>
            <a:ext cx="9005014" cy="3447524"/>
          </a:xfrm>
          <a:prstGeom prst="roundRect">
            <a:avLst>
              <a:gd name="adj" fmla="val 13773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BB40132-8774-864D-B157-008C9787AF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5527" y="2794975"/>
            <a:ext cx="2729948" cy="1965742"/>
          </a:xfrm>
          <a:custGeom>
            <a:avLst/>
            <a:gdLst>
              <a:gd name="connsiteX0" fmla="*/ 270054 w 2729948"/>
              <a:gd name="connsiteY0" fmla="*/ 0 h 1965742"/>
              <a:gd name="connsiteX1" fmla="*/ 2459894 w 2729948"/>
              <a:gd name="connsiteY1" fmla="*/ 0 h 1965742"/>
              <a:gd name="connsiteX2" fmla="*/ 2729948 w 2729948"/>
              <a:gd name="connsiteY2" fmla="*/ 270054 h 1965742"/>
              <a:gd name="connsiteX3" fmla="*/ 2729948 w 2729948"/>
              <a:gd name="connsiteY3" fmla="*/ 1695688 h 1965742"/>
              <a:gd name="connsiteX4" fmla="*/ 2459894 w 2729948"/>
              <a:gd name="connsiteY4" fmla="*/ 1965742 h 1965742"/>
              <a:gd name="connsiteX5" fmla="*/ 270054 w 2729948"/>
              <a:gd name="connsiteY5" fmla="*/ 1965742 h 1965742"/>
              <a:gd name="connsiteX6" fmla="*/ 0 w 2729948"/>
              <a:gd name="connsiteY6" fmla="*/ 1695688 h 1965742"/>
              <a:gd name="connsiteX7" fmla="*/ 0 w 2729948"/>
              <a:gd name="connsiteY7" fmla="*/ 270054 h 1965742"/>
              <a:gd name="connsiteX8" fmla="*/ 270054 w 2729948"/>
              <a:gd name="connsiteY8" fmla="*/ 0 h 19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948" h="1965742">
                <a:moveTo>
                  <a:pt x="270054" y="0"/>
                </a:moveTo>
                <a:lnTo>
                  <a:pt x="2459894" y="0"/>
                </a:lnTo>
                <a:cubicBezTo>
                  <a:pt x="2609041" y="0"/>
                  <a:pt x="2729948" y="120907"/>
                  <a:pt x="2729948" y="270054"/>
                </a:cubicBezTo>
                <a:lnTo>
                  <a:pt x="2729948" y="1695688"/>
                </a:lnTo>
                <a:cubicBezTo>
                  <a:pt x="2729948" y="1844835"/>
                  <a:pt x="2609041" y="1965742"/>
                  <a:pt x="2459894" y="1965742"/>
                </a:cubicBezTo>
                <a:lnTo>
                  <a:pt x="270054" y="1965742"/>
                </a:lnTo>
                <a:cubicBezTo>
                  <a:pt x="120907" y="1965742"/>
                  <a:pt x="0" y="1844835"/>
                  <a:pt x="0" y="1695688"/>
                </a:cubicBezTo>
                <a:lnTo>
                  <a:pt x="0" y="270054"/>
                </a:lnTo>
                <a:cubicBezTo>
                  <a:pt x="0" y="120907"/>
                  <a:pt x="120907" y="0"/>
                  <a:pt x="2700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E8A4A7D-CCD8-7D47-9B5F-AEDBDECD35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31026" y="2786552"/>
            <a:ext cx="2729948" cy="1974166"/>
          </a:xfrm>
          <a:custGeom>
            <a:avLst/>
            <a:gdLst>
              <a:gd name="connsiteX0" fmla="*/ 271211 w 2729948"/>
              <a:gd name="connsiteY0" fmla="*/ 0 h 1974166"/>
              <a:gd name="connsiteX1" fmla="*/ 2458737 w 2729948"/>
              <a:gd name="connsiteY1" fmla="*/ 0 h 1974166"/>
              <a:gd name="connsiteX2" fmla="*/ 2729948 w 2729948"/>
              <a:gd name="connsiteY2" fmla="*/ 271211 h 1974166"/>
              <a:gd name="connsiteX3" fmla="*/ 2729948 w 2729948"/>
              <a:gd name="connsiteY3" fmla="*/ 1702955 h 1974166"/>
              <a:gd name="connsiteX4" fmla="*/ 2458737 w 2729948"/>
              <a:gd name="connsiteY4" fmla="*/ 1974166 h 1974166"/>
              <a:gd name="connsiteX5" fmla="*/ 271211 w 2729948"/>
              <a:gd name="connsiteY5" fmla="*/ 1974166 h 1974166"/>
              <a:gd name="connsiteX6" fmla="*/ 0 w 2729948"/>
              <a:gd name="connsiteY6" fmla="*/ 1702955 h 1974166"/>
              <a:gd name="connsiteX7" fmla="*/ 0 w 2729948"/>
              <a:gd name="connsiteY7" fmla="*/ 271211 h 1974166"/>
              <a:gd name="connsiteX8" fmla="*/ 271211 w 2729948"/>
              <a:gd name="connsiteY8" fmla="*/ 0 h 197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948" h="1974166">
                <a:moveTo>
                  <a:pt x="271211" y="0"/>
                </a:moveTo>
                <a:lnTo>
                  <a:pt x="2458737" y="0"/>
                </a:lnTo>
                <a:cubicBezTo>
                  <a:pt x="2608523" y="0"/>
                  <a:pt x="2729948" y="121425"/>
                  <a:pt x="2729948" y="271211"/>
                </a:cubicBezTo>
                <a:lnTo>
                  <a:pt x="2729948" y="1702955"/>
                </a:lnTo>
                <a:cubicBezTo>
                  <a:pt x="2729948" y="1852741"/>
                  <a:pt x="2608523" y="1974166"/>
                  <a:pt x="2458737" y="1974166"/>
                </a:cubicBezTo>
                <a:lnTo>
                  <a:pt x="271211" y="1974166"/>
                </a:lnTo>
                <a:cubicBezTo>
                  <a:pt x="121425" y="1974166"/>
                  <a:pt x="0" y="1852741"/>
                  <a:pt x="0" y="1702955"/>
                </a:cubicBezTo>
                <a:lnTo>
                  <a:pt x="0" y="271211"/>
                </a:lnTo>
                <a:cubicBezTo>
                  <a:pt x="0" y="121425"/>
                  <a:pt x="121425" y="0"/>
                  <a:pt x="2712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C97E1F4-BC7D-2944-8C42-F4B07AB8A4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73008" y="2786552"/>
            <a:ext cx="2729948" cy="1974166"/>
          </a:xfrm>
          <a:custGeom>
            <a:avLst/>
            <a:gdLst>
              <a:gd name="connsiteX0" fmla="*/ 271211 w 2729948"/>
              <a:gd name="connsiteY0" fmla="*/ 0 h 1974166"/>
              <a:gd name="connsiteX1" fmla="*/ 2458737 w 2729948"/>
              <a:gd name="connsiteY1" fmla="*/ 0 h 1974166"/>
              <a:gd name="connsiteX2" fmla="*/ 2729948 w 2729948"/>
              <a:gd name="connsiteY2" fmla="*/ 271211 h 1974166"/>
              <a:gd name="connsiteX3" fmla="*/ 2729948 w 2729948"/>
              <a:gd name="connsiteY3" fmla="*/ 1702955 h 1974166"/>
              <a:gd name="connsiteX4" fmla="*/ 2458737 w 2729948"/>
              <a:gd name="connsiteY4" fmla="*/ 1974166 h 1974166"/>
              <a:gd name="connsiteX5" fmla="*/ 271211 w 2729948"/>
              <a:gd name="connsiteY5" fmla="*/ 1974166 h 1974166"/>
              <a:gd name="connsiteX6" fmla="*/ 0 w 2729948"/>
              <a:gd name="connsiteY6" fmla="*/ 1702955 h 1974166"/>
              <a:gd name="connsiteX7" fmla="*/ 0 w 2729948"/>
              <a:gd name="connsiteY7" fmla="*/ 271211 h 1974166"/>
              <a:gd name="connsiteX8" fmla="*/ 271211 w 2729948"/>
              <a:gd name="connsiteY8" fmla="*/ 0 h 197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948" h="1974166">
                <a:moveTo>
                  <a:pt x="271211" y="0"/>
                </a:moveTo>
                <a:lnTo>
                  <a:pt x="2458737" y="0"/>
                </a:lnTo>
                <a:cubicBezTo>
                  <a:pt x="2608523" y="0"/>
                  <a:pt x="2729948" y="121425"/>
                  <a:pt x="2729948" y="271211"/>
                </a:cubicBezTo>
                <a:lnTo>
                  <a:pt x="2729948" y="1702955"/>
                </a:lnTo>
                <a:cubicBezTo>
                  <a:pt x="2729948" y="1852741"/>
                  <a:pt x="2608523" y="1974166"/>
                  <a:pt x="2458737" y="1974166"/>
                </a:cubicBezTo>
                <a:lnTo>
                  <a:pt x="271211" y="1974166"/>
                </a:lnTo>
                <a:cubicBezTo>
                  <a:pt x="121425" y="1974166"/>
                  <a:pt x="0" y="1852741"/>
                  <a:pt x="0" y="1702955"/>
                </a:cubicBezTo>
                <a:lnTo>
                  <a:pt x="0" y="271211"/>
                </a:lnTo>
                <a:cubicBezTo>
                  <a:pt x="0" y="121425"/>
                  <a:pt x="121425" y="0"/>
                  <a:pt x="2712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91342496-AE29-A755-058C-9F2C25826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0561" y="1048262"/>
            <a:ext cx="9577945" cy="480562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7D99E00-5DD3-F4EE-267B-543E3B79F5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48262"/>
            <a:ext cx="480562" cy="4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6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EDC71E2-9F5A-74C1-5961-28E3643F9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" y="2165876"/>
            <a:ext cx="4257613" cy="4257613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FFD9E0A-72AE-A64B-A49B-223C2C331911}"/>
              </a:ext>
            </a:extLst>
          </p:cNvPr>
          <p:cNvSpPr/>
          <p:nvPr userDrawn="1"/>
        </p:nvSpPr>
        <p:spPr>
          <a:xfrm>
            <a:off x="1593493" y="2570921"/>
            <a:ext cx="9005014" cy="3447524"/>
          </a:xfrm>
          <a:prstGeom prst="roundRect">
            <a:avLst>
              <a:gd name="adj" fmla="val 13773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BB40132-8774-864D-B157-008C9787AF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5527" y="2794975"/>
            <a:ext cx="2729948" cy="1965742"/>
          </a:xfrm>
          <a:custGeom>
            <a:avLst/>
            <a:gdLst>
              <a:gd name="connsiteX0" fmla="*/ 270054 w 2729948"/>
              <a:gd name="connsiteY0" fmla="*/ 0 h 1965742"/>
              <a:gd name="connsiteX1" fmla="*/ 2459894 w 2729948"/>
              <a:gd name="connsiteY1" fmla="*/ 0 h 1965742"/>
              <a:gd name="connsiteX2" fmla="*/ 2729948 w 2729948"/>
              <a:gd name="connsiteY2" fmla="*/ 270054 h 1965742"/>
              <a:gd name="connsiteX3" fmla="*/ 2729948 w 2729948"/>
              <a:gd name="connsiteY3" fmla="*/ 1695688 h 1965742"/>
              <a:gd name="connsiteX4" fmla="*/ 2459894 w 2729948"/>
              <a:gd name="connsiteY4" fmla="*/ 1965742 h 1965742"/>
              <a:gd name="connsiteX5" fmla="*/ 270054 w 2729948"/>
              <a:gd name="connsiteY5" fmla="*/ 1965742 h 1965742"/>
              <a:gd name="connsiteX6" fmla="*/ 0 w 2729948"/>
              <a:gd name="connsiteY6" fmla="*/ 1695688 h 1965742"/>
              <a:gd name="connsiteX7" fmla="*/ 0 w 2729948"/>
              <a:gd name="connsiteY7" fmla="*/ 270054 h 1965742"/>
              <a:gd name="connsiteX8" fmla="*/ 270054 w 2729948"/>
              <a:gd name="connsiteY8" fmla="*/ 0 h 19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948" h="1965742">
                <a:moveTo>
                  <a:pt x="270054" y="0"/>
                </a:moveTo>
                <a:lnTo>
                  <a:pt x="2459894" y="0"/>
                </a:lnTo>
                <a:cubicBezTo>
                  <a:pt x="2609041" y="0"/>
                  <a:pt x="2729948" y="120907"/>
                  <a:pt x="2729948" y="270054"/>
                </a:cubicBezTo>
                <a:lnTo>
                  <a:pt x="2729948" y="1695688"/>
                </a:lnTo>
                <a:cubicBezTo>
                  <a:pt x="2729948" y="1844835"/>
                  <a:pt x="2609041" y="1965742"/>
                  <a:pt x="2459894" y="1965742"/>
                </a:cubicBezTo>
                <a:lnTo>
                  <a:pt x="270054" y="1965742"/>
                </a:lnTo>
                <a:cubicBezTo>
                  <a:pt x="120907" y="1965742"/>
                  <a:pt x="0" y="1844835"/>
                  <a:pt x="0" y="1695688"/>
                </a:cubicBezTo>
                <a:lnTo>
                  <a:pt x="0" y="270054"/>
                </a:lnTo>
                <a:cubicBezTo>
                  <a:pt x="0" y="120907"/>
                  <a:pt x="120907" y="0"/>
                  <a:pt x="2700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E8A4A7D-CCD8-7D47-9B5F-AEDBDECD35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31026" y="2786552"/>
            <a:ext cx="2729948" cy="1974166"/>
          </a:xfrm>
          <a:custGeom>
            <a:avLst/>
            <a:gdLst>
              <a:gd name="connsiteX0" fmla="*/ 271211 w 2729948"/>
              <a:gd name="connsiteY0" fmla="*/ 0 h 1974166"/>
              <a:gd name="connsiteX1" fmla="*/ 2458737 w 2729948"/>
              <a:gd name="connsiteY1" fmla="*/ 0 h 1974166"/>
              <a:gd name="connsiteX2" fmla="*/ 2729948 w 2729948"/>
              <a:gd name="connsiteY2" fmla="*/ 271211 h 1974166"/>
              <a:gd name="connsiteX3" fmla="*/ 2729948 w 2729948"/>
              <a:gd name="connsiteY3" fmla="*/ 1702955 h 1974166"/>
              <a:gd name="connsiteX4" fmla="*/ 2458737 w 2729948"/>
              <a:gd name="connsiteY4" fmla="*/ 1974166 h 1974166"/>
              <a:gd name="connsiteX5" fmla="*/ 271211 w 2729948"/>
              <a:gd name="connsiteY5" fmla="*/ 1974166 h 1974166"/>
              <a:gd name="connsiteX6" fmla="*/ 0 w 2729948"/>
              <a:gd name="connsiteY6" fmla="*/ 1702955 h 1974166"/>
              <a:gd name="connsiteX7" fmla="*/ 0 w 2729948"/>
              <a:gd name="connsiteY7" fmla="*/ 271211 h 1974166"/>
              <a:gd name="connsiteX8" fmla="*/ 271211 w 2729948"/>
              <a:gd name="connsiteY8" fmla="*/ 0 h 197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948" h="1974166">
                <a:moveTo>
                  <a:pt x="271211" y="0"/>
                </a:moveTo>
                <a:lnTo>
                  <a:pt x="2458737" y="0"/>
                </a:lnTo>
                <a:cubicBezTo>
                  <a:pt x="2608523" y="0"/>
                  <a:pt x="2729948" y="121425"/>
                  <a:pt x="2729948" y="271211"/>
                </a:cubicBezTo>
                <a:lnTo>
                  <a:pt x="2729948" y="1702955"/>
                </a:lnTo>
                <a:cubicBezTo>
                  <a:pt x="2729948" y="1852741"/>
                  <a:pt x="2608523" y="1974166"/>
                  <a:pt x="2458737" y="1974166"/>
                </a:cubicBezTo>
                <a:lnTo>
                  <a:pt x="271211" y="1974166"/>
                </a:lnTo>
                <a:cubicBezTo>
                  <a:pt x="121425" y="1974166"/>
                  <a:pt x="0" y="1852741"/>
                  <a:pt x="0" y="1702955"/>
                </a:cubicBezTo>
                <a:lnTo>
                  <a:pt x="0" y="271211"/>
                </a:lnTo>
                <a:cubicBezTo>
                  <a:pt x="0" y="121425"/>
                  <a:pt x="121425" y="0"/>
                  <a:pt x="2712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C97E1F4-BC7D-2944-8C42-F4B07AB8A4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73008" y="2786552"/>
            <a:ext cx="2729948" cy="1974166"/>
          </a:xfrm>
          <a:custGeom>
            <a:avLst/>
            <a:gdLst>
              <a:gd name="connsiteX0" fmla="*/ 271211 w 2729948"/>
              <a:gd name="connsiteY0" fmla="*/ 0 h 1974166"/>
              <a:gd name="connsiteX1" fmla="*/ 2458737 w 2729948"/>
              <a:gd name="connsiteY1" fmla="*/ 0 h 1974166"/>
              <a:gd name="connsiteX2" fmla="*/ 2729948 w 2729948"/>
              <a:gd name="connsiteY2" fmla="*/ 271211 h 1974166"/>
              <a:gd name="connsiteX3" fmla="*/ 2729948 w 2729948"/>
              <a:gd name="connsiteY3" fmla="*/ 1702955 h 1974166"/>
              <a:gd name="connsiteX4" fmla="*/ 2458737 w 2729948"/>
              <a:gd name="connsiteY4" fmla="*/ 1974166 h 1974166"/>
              <a:gd name="connsiteX5" fmla="*/ 271211 w 2729948"/>
              <a:gd name="connsiteY5" fmla="*/ 1974166 h 1974166"/>
              <a:gd name="connsiteX6" fmla="*/ 0 w 2729948"/>
              <a:gd name="connsiteY6" fmla="*/ 1702955 h 1974166"/>
              <a:gd name="connsiteX7" fmla="*/ 0 w 2729948"/>
              <a:gd name="connsiteY7" fmla="*/ 271211 h 1974166"/>
              <a:gd name="connsiteX8" fmla="*/ 271211 w 2729948"/>
              <a:gd name="connsiteY8" fmla="*/ 0 h 197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948" h="1974166">
                <a:moveTo>
                  <a:pt x="271211" y="0"/>
                </a:moveTo>
                <a:lnTo>
                  <a:pt x="2458737" y="0"/>
                </a:lnTo>
                <a:cubicBezTo>
                  <a:pt x="2608523" y="0"/>
                  <a:pt x="2729948" y="121425"/>
                  <a:pt x="2729948" y="271211"/>
                </a:cubicBezTo>
                <a:lnTo>
                  <a:pt x="2729948" y="1702955"/>
                </a:lnTo>
                <a:cubicBezTo>
                  <a:pt x="2729948" y="1852741"/>
                  <a:pt x="2608523" y="1974166"/>
                  <a:pt x="2458737" y="1974166"/>
                </a:cubicBezTo>
                <a:lnTo>
                  <a:pt x="271211" y="1974166"/>
                </a:lnTo>
                <a:cubicBezTo>
                  <a:pt x="121425" y="1974166"/>
                  <a:pt x="0" y="1852741"/>
                  <a:pt x="0" y="1702955"/>
                </a:cubicBezTo>
                <a:lnTo>
                  <a:pt x="0" y="271211"/>
                </a:lnTo>
                <a:cubicBezTo>
                  <a:pt x="0" y="121425"/>
                  <a:pt x="121425" y="0"/>
                  <a:pt x="2712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37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BC62F9E0-4673-44AE-E454-287802B42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143" y="4450819"/>
            <a:ext cx="1190017" cy="119001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2D0A413-CA6C-885D-F1B1-7523E63A77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8" y="513826"/>
            <a:ext cx="11055444" cy="620238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E67AF1C-CE89-E444-BBA8-4FE8B287ECAF}"/>
              </a:ext>
            </a:extLst>
          </p:cNvPr>
          <p:cNvSpPr/>
          <p:nvPr userDrawn="1"/>
        </p:nvSpPr>
        <p:spPr>
          <a:xfrm>
            <a:off x="6377646" y="0"/>
            <a:ext cx="5814355" cy="5473832"/>
          </a:xfrm>
          <a:custGeom>
            <a:avLst/>
            <a:gdLst>
              <a:gd name="connsiteX0" fmla="*/ 461262 w 5814355"/>
              <a:gd name="connsiteY0" fmla="*/ 0 h 5473832"/>
              <a:gd name="connsiteX1" fmla="*/ 5814355 w 5814355"/>
              <a:gd name="connsiteY1" fmla="*/ 0 h 5473832"/>
              <a:gd name="connsiteX2" fmla="*/ 5814355 w 5814355"/>
              <a:gd name="connsiteY2" fmla="*/ 4796904 h 5473832"/>
              <a:gd name="connsiteX3" fmla="*/ 5751642 w 5814355"/>
              <a:gd name="connsiteY3" fmla="*/ 4843800 h 5473832"/>
              <a:gd name="connsiteX4" fmla="*/ 3689056 w 5814355"/>
              <a:gd name="connsiteY4" fmla="*/ 5473832 h 5473832"/>
              <a:gd name="connsiteX5" fmla="*/ 0 w 5814355"/>
              <a:gd name="connsiteY5" fmla="*/ 1784779 h 5473832"/>
              <a:gd name="connsiteX6" fmla="*/ 445250 w 5814355"/>
              <a:gd name="connsiteY6" fmla="*/ 26357 h 547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4355" h="5473832">
                <a:moveTo>
                  <a:pt x="461262" y="0"/>
                </a:moveTo>
                <a:lnTo>
                  <a:pt x="5814355" y="0"/>
                </a:lnTo>
                <a:lnTo>
                  <a:pt x="5814355" y="4796904"/>
                </a:lnTo>
                <a:lnTo>
                  <a:pt x="5751642" y="4843800"/>
                </a:lnTo>
                <a:cubicBezTo>
                  <a:pt x="5162865" y="5241570"/>
                  <a:pt x="4453084" y="5473832"/>
                  <a:pt x="3689056" y="5473832"/>
                </a:cubicBezTo>
                <a:cubicBezTo>
                  <a:pt x="1651647" y="5473832"/>
                  <a:pt x="0" y="3822187"/>
                  <a:pt x="0" y="1784779"/>
                </a:cubicBezTo>
                <a:cubicBezTo>
                  <a:pt x="0" y="1148089"/>
                  <a:pt x="161294" y="549071"/>
                  <a:pt x="445250" y="263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1CC7819-1338-9B46-B0E6-E7C689F18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2329" y="-65313"/>
            <a:ext cx="5814355" cy="5473831"/>
          </a:xfrm>
          <a:custGeom>
            <a:avLst/>
            <a:gdLst>
              <a:gd name="connsiteX0" fmla="*/ 494949 w 5614885"/>
              <a:gd name="connsiteY0" fmla="*/ 0 h 5274365"/>
              <a:gd name="connsiteX1" fmla="*/ 5614885 w 5614885"/>
              <a:gd name="connsiteY1" fmla="*/ 0 h 5274365"/>
              <a:gd name="connsiteX2" fmla="*/ 5614885 w 5614885"/>
              <a:gd name="connsiteY2" fmla="*/ 4548105 h 5274365"/>
              <a:gd name="connsiteX3" fmla="*/ 5440645 w 5614885"/>
              <a:gd name="connsiteY3" fmla="*/ 4678399 h 5274365"/>
              <a:gd name="connsiteX4" fmla="*/ 3489585 w 5614885"/>
              <a:gd name="connsiteY4" fmla="*/ 5274365 h 5274365"/>
              <a:gd name="connsiteX5" fmla="*/ 0 w 5614885"/>
              <a:gd name="connsiteY5" fmla="*/ 1784780 h 5274365"/>
              <a:gd name="connsiteX6" fmla="*/ 421174 w 5614885"/>
              <a:gd name="connsiteY6" fmla="*/ 121437 h 52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885" h="5274365">
                <a:moveTo>
                  <a:pt x="494949" y="0"/>
                </a:moveTo>
                <a:lnTo>
                  <a:pt x="5614885" y="0"/>
                </a:lnTo>
                <a:lnTo>
                  <a:pt x="5614885" y="4548105"/>
                </a:lnTo>
                <a:lnTo>
                  <a:pt x="5440645" y="4678399"/>
                </a:lnTo>
                <a:cubicBezTo>
                  <a:pt x="4883704" y="5054661"/>
                  <a:pt x="4212302" y="5274365"/>
                  <a:pt x="3489585" y="5274365"/>
                </a:cubicBezTo>
                <a:cubicBezTo>
                  <a:pt x="1562340" y="5274365"/>
                  <a:pt x="0" y="3712025"/>
                  <a:pt x="0" y="1784780"/>
                </a:cubicBezTo>
                <a:cubicBezTo>
                  <a:pt x="0" y="1182516"/>
                  <a:pt x="152573" y="615887"/>
                  <a:pt x="421174" y="1214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4A8A31E-FD39-7B45-894A-74C3BB536EDA}"/>
              </a:ext>
            </a:extLst>
          </p:cNvPr>
          <p:cNvSpPr/>
          <p:nvPr userDrawn="1"/>
        </p:nvSpPr>
        <p:spPr>
          <a:xfrm>
            <a:off x="6120046" y="-2185919"/>
            <a:ext cx="7941404" cy="794139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DCF78DE-BC0D-717C-A182-C9A227E083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39" y="502102"/>
            <a:ext cx="410497" cy="41049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9514A4E-1F94-2BFD-1964-7904918FD5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254" y="5324303"/>
            <a:ext cx="171796" cy="171796"/>
          </a:xfrm>
          <a:prstGeom prst="rect">
            <a:avLst/>
          </a:prstGeom>
        </p:spPr>
      </p:pic>
      <p:sp>
        <p:nvSpPr>
          <p:cNvPr id="5" name="Symbol zastępczy tekstu 9">
            <a:extLst>
              <a:ext uri="{FF2B5EF4-FFF2-40B4-BE49-F238E27FC236}">
                <a16:creationId xmlns:a16="http://schemas.microsoft.com/office/drawing/2014/main" id="{FC908D4D-F49C-64A2-4C21-41494DEFFF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3429001"/>
            <a:ext cx="5814115" cy="325129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DF7BDA72-20B0-326C-413F-DBA5C212B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905" y="2222411"/>
            <a:ext cx="5049665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D44BC9C-F600-2F23-8B07-4EBB3BBBAB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22411"/>
            <a:ext cx="468905" cy="9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47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BC62F9E0-4673-44AE-E454-287802B42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55" y="-182836"/>
            <a:ext cx="1190017" cy="1190017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E67AF1C-CE89-E444-BBA8-4FE8B287ECAF}"/>
              </a:ext>
            </a:extLst>
          </p:cNvPr>
          <p:cNvSpPr/>
          <p:nvPr userDrawn="1"/>
        </p:nvSpPr>
        <p:spPr>
          <a:xfrm>
            <a:off x="6377646" y="0"/>
            <a:ext cx="5814355" cy="5473832"/>
          </a:xfrm>
          <a:custGeom>
            <a:avLst/>
            <a:gdLst>
              <a:gd name="connsiteX0" fmla="*/ 461262 w 5814355"/>
              <a:gd name="connsiteY0" fmla="*/ 0 h 5473832"/>
              <a:gd name="connsiteX1" fmla="*/ 5814355 w 5814355"/>
              <a:gd name="connsiteY1" fmla="*/ 0 h 5473832"/>
              <a:gd name="connsiteX2" fmla="*/ 5814355 w 5814355"/>
              <a:gd name="connsiteY2" fmla="*/ 4796904 h 5473832"/>
              <a:gd name="connsiteX3" fmla="*/ 5751642 w 5814355"/>
              <a:gd name="connsiteY3" fmla="*/ 4843800 h 5473832"/>
              <a:gd name="connsiteX4" fmla="*/ 3689056 w 5814355"/>
              <a:gd name="connsiteY4" fmla="*/ 5473832 h 5473832"/>
              <a:gd name="connsiteX5" fmla="*/ 0 w 5814355"/>
              <a:gd name="connsiteY5" fmla="*/ 1784779 h 5473832"/>
              <a:gd name="connsiteX6" fmla="*/ 445250 w 5814355"/>
              <a:gd name="connsiteY6" fmla="*/ 26357 h 547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4355" h="5473832">
                <a:moveTo>
                  <a:pt x="461262" y="0"/>
                </a:moveTo>
                <a:lnTo>
                  <a:pt x="5814355" y="0"/>
                </a:lnTo>
                <a:lnTo>
                  <a:pt x="5814355" y="4796904"/>
                </a:lnTo>
                <a:lnTo>
                  <a:pt x="5751642" y="4843800"/>
                </a:lnTo>
                <a:cubicBezTo>
                  <a:pt x="5162865" y="5241570"/>
                  <a:pt x="4453084" y="5473832"/>
                  <a:pt x="3689056" y="5473832"/>
                </a:cubicBezTo>
                <a:cubicBezTo>
                  <a:pt x="1651647" y="5473832"/>
                  <a:pt x="0" y="3822187"/>
                  <a:pt x="0" y="1784779"/>
                </a:cubicBezTo>
                <a:cubicBezTo>
                  <a:pt x="0" y="1148089"/>
                  <a:pt x="161294" y="549071"/>
                  <a:pt x="445250" y="263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1CC7819-1338-9B46-B0E6-E7C689F18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2329" y="-65313"/>
            <a:ext cx="5814355" cy="5473831"/>
          </a:xfrm>
          <a:custGeom>
            <a:avLst/>
            <a:gdLst>
              <a:gd name="connsiteX0" fmla="*/ 494949 w 5614885"/>
              <a:gd name="connsiteY0" fmla="*/ 0 h 5274365"/>
              <a:gd name="connsiteX1" fmla="*/ 5614885 w 5614885"/>
              <a:gd name="connsiteY1" fmla="*/ 0 h 5274365"/>
              <a:gd name="connsiteX2" fmla="*/ 5614885 w 5614885"/>
              <a:gd name="connsiteY2" fmla="*/ 4548105 h 5274365"/>
              <a:gd name="connsiteX3" fmla="*/ 5440645 w 5614885"/>
              <a:gd name="connsiteY3" fmla="*/ 4678399 h 5274365"/>
              <a:gd name="connsiteX4" fmla="*/ 3489585 w 5614885"/>
              <a:gd name="connsiteY4" fmla="*/ 5274365 h 5274365"/>
              <a:gd name="connsiteX5" fmla="*/ 0 w 5614885"/>
              <a:gd name="connsiteY5" fmla="*/ 1784780 h 5274365"/>
              <a:gd name="connsiteX6" fmla="*/ 421174 w 5614885"/>
              <a:gd name="connsiteY6" fmla="*/ 121437 h 52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885" h="5274365">
                <a:moveTo>
                  <a:pt x="494949" y="0"/>
                </a:moveTo>
                <a:lnTo>
                  <a:pt x="5614885" y="0"/>
                </a:lnTo>
                <a:lnTo>
                  <a:pt x="5614885" y="4548105"/>
                </a:lnTo>
                <a:lnTo>
                  <a:pt x="5440645" y="4678399"/>
                </a:lnTo>
                <a:cubicBezTo>
                  <a:pt x="4883704" y="5054661"/>
                  <a:pt x="4212302" y="5274365"/>
                  <a:pt x="3489585" y="5274365"/>
                </a:cubicBezTo>
                <a:cubicBezTo>
                  <a:pt x="1562340" y="5274365"/>
                  <a:pt x="0" y="3712025"/>
                  <a:pt x="0" y="1784780"/>
                </a:cubicBezTo>
                <a:cubicBezTo>
                  <a:pt x="0" y="1182516"/>
                  <a:pt x="152573" y="615887"/>
                  <a:pt x="421174" y="1214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4A8A31E-FD39-7B45-894A-74C3BB536EDA}"/>
              </a:ext>
            </a:extLst>
          </p:cNvPr>
          <p:cNvSpPr/>
          <p:nvPr userDrawn="1"/>
        </p:nvSpPr>
        <p:spPr>
          <a:xfrm>
            <a:off x="6120046" y="-2185919"/>
            <a:ext cx="7941404" cy="794139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DCF78DE-BC0D-717C-A182-C9A227E08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39" y="502102"/>
            <a:ext cx="410497" cy="41049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9514A4E-1F94-2BFD-1964-7904918FD5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254" y="5324303"/>
            <a:ext cx="171796" cy="171796"/>
          </a:xfrm>
          <a:prstGeom prst="rect">
            <a:avLst/>
          </a:prstGeom>
        </p:spPr>
      </p:pic>
      <p:sp>
        <p:nvSpPr>
          <p:cNvPr id="5" name="Symbol zastępczy tekstu 9">
            <a:extLst>
              <a:ext uri="{FF2B5EF4-FFF2-40B4-BE49-F238E27FC236}">
                <a16:creationId xmlns:a16="http://schemas.microsoft.com/office/drawing/2014/main" id="{6D2430A5-4CD6-0574-2AA4-8B839CDDF0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3429001"/>
            <a:ext cx="5837646" cy="325129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58D61D32-085A-0C7F-2AB7-CCCBA1111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905" y="2222411"/>
            <a:ext cx="5036458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C06A02A-C7A8-0EA5-228B-71CB2539BF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22411"/>
            <a:ext cx="468905" cy="9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8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A913703-E3D4-9EC8-66D4-53CA98A45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8" y="513826"/>
            <a:ext cx="11055444" cy="6202386"/>
          </a:xfrm>
          <a:prstGeom prst="rect">
            <a:avLst/>
          </a:prstGeom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F61E3D78-DF65-454E-B62D-E847874C2728}"/>
              </a:ext>
            </a:extLst>
          </p:cNvPr>
          <p:cNvSpPr/>
          <p:nvPr userDrawn="1"/>
        </p:nvSpPr>
        <p:spPr>
          <a:xfrm>
            <a:off x="0" y="5387010"/>
            <a:ext cx="1689806" cy="1470990"/>
          </a:xfrm>
          <a:custGeom>
            <a:avLst/>
            <a:gdLst>
              <a:gd name="connsiteX0" fmla="*/ 0 w 1689806"/>
              <a:gd name="connsiteY0" fmla="*/ 0 h 1470990"/>
              <a:gd name="connsiteX1" fmla="*/ 1673464 w 1689806"/>
              <a:gd name="connsiteY1" fmla="*/ 1363913 h 1470990"/>
              <a:gd name="connsiteX2" fmla="*/ 1689806 w 1689806"/>
              <a:gd name="connsiteY2" fmla="*/ 1470990 h 1470990"/>
              <a:gd name="connsiteX3" fmla="*/ 0 w 1689806"/>
              <a:gd name="connsiteY3" fmla="*/ 1470990 h 147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806" h="1470990">
                <a:moveTo>
                  <a:pt x="0" y="0"/>
                </a:moveTo>
                <a:cubicBezTo>
                  <a:pt x="825471" y="0"/>
                  <a:pt x="1514184" y="585530"/>
                  <a:pt x="1673464" y="1363913"/>
                </a:cubicBezTo>
                <a:lnTo>
                  <a:pt x="1689806" y="1470990"/>
                </a:lnTo>
                <a:lnTo>
                  <a:pt x="0" y="14709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61169D8-B993-004D-8032-2C9324EF95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1531" y="578671"/>
            <a:ext cx="3609509" cy="3506381"/>
          </a:xfrm>
          <a:custGeom>
            <a:avLst/>
            <a:gdLst>
              <a:gd name="connsiteX0" fmla="*/ 2044513 w 4089026"/>
              <a:gd name="connsiteY0" fmla="*/ 0 h 4089026"/>
              <a:gd name="connsiteX1" fmla="*/ 4089026 w 4089026"/>
              <a:gd name="connsiteY1" fmla="*/ 2044513 h 4089026"/>
              <a:gd name="connsiteX2" fmla="*/ 2044513 w 4089026"/>
              <a:gd name="connsiteY2" fmla="*/ 4089026 h 4089026"/>
              <a:gd name="connsiteX3" fmla="*/ 0 w 4089026"/>
              <a:gd name="connsiteY3" fmla="*/ 2044513 h 4089026"/>
              <a:gd name="connsiteX4" fmla="*/ 2044513 w 4089026"/>
              <a:gd name="connsiteY4" fmla="*/ 0 h 408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9026" h="4089026">
                <a:moveTo>
                  <a:pt x="2044513" y="0"/>
                </a:moveTo>
                <a:cubicBezTo>
                  <a:pt x="3173666" y="0"/>
                  <a:pt x="4089026" y="915360"/>
                  <a:pt x="4089026" y="2044513"/>
                </a:cubicBezTo>
                <a:cubicBezTo>
                  <a:pt x="4089026" y="3173666"/>
                  <a:pt x="3173666" y="4089026"/>
                  <a:pt x="2044513" y="4089026"/>
                </a:cubicBezTo>
                <a:cubicBezTo>
                  <a:pt x="915360" y="4089026"/>
                  <a:pt x="0" y="3173666"/>
                  <a:pt x="0" y="2044513"/>
                </a:cubicBezTo>
                <a:cubicBezTo>
                  <a:pt x="0" y="915360"/>
                  <a:pt x="915360" y="0"/>
                  <a:pt x="20445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FD81921-AD15-8E04-F555-E3A4428461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905" y="3147687"/>
            <a:ext cx="4711347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AA1E811-B9E7-648E-148E-442B225C2E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147242"/>
            <a:ext cx="468905" cy="937810"/>
          </a:xfrm>
          <a:prstGeom prst="rect">
            <a:avLst/>
          </a:prstGeom>
        </p:spPr>
      </p:pic>
      <p:sp>
        <p:nvSpPr>
          <p:cNvPr id="4" name="Symbol zastępczy tekstu 9">
            <a:extLst>
              <a:ext uri="{FF2B5EF4-FFF2-40B4-BE49-F238E27FC236}">
                <a16:creationId xmlns:a16="http://schemas.microsoft.com/office/drawing/2014/main" id="{3D4CEECF-C636-3602-AFB1-937613F2EA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363894"/>
            <a:ext cx="11277832" cy="185275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5417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EDE2715-483B-BD23-42E8-A521A2A36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8" y="513826"/>
            <a:ext cx="11055444" cy="620238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CBE6597-B34F-4235-4905-E8BCDE7A9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074" y="-1197508"/>
            <a:ext cx="5666269" cy="5666269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957CE65-A5FE-C143-88A7-9FFBBCA97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745" y="3090068"/>
            <a:ext cx="4754162" cy="2598898"/>
          </a:xfrm>
          <a:custGeom>
            <a:avLst/>
            <a:gdLst>
              <a:gd name="connsiteX0" fmla="*/ 272962 w 4754162"/>
              <a:gd name="connsiteY0" fmla="*/ 0 h 2598898"/>
              <a:gd name="connsiteX1" fmla="*/ 4481200 w 4754162"/>
              <a:gd name="connsiteY1" fmla="*/ 0 h 2598898"/>
              <a:gd name="connsiteX2" fmla="*/ 4754162 w 4754162"/>
              <a:gd name="connsiteY2" fmla="*/ 272962 h 2598898"/>
              <a:gd name="connsiteX3" fmla="*/ 4754162 w 4754162"/>
              <a:gd name="connsiteY3" fmla="*/ 2325936 h 2598898"/>
              <a:gd name="connsiteX4" fmla="*/ 4481200 w 4754162"/>
              <a:gd name="connsiteY4" fmla="*/ 2598898 h 2598898"/>
              <a:gd name="connsiteX5" fmla="*/ 272962 w 4754162"/>
              <a:gd name="connsiteY5" fmla="*/ 2598898 h 2598898"/>
              <a:gd name="connsiteX6" fmla="*/ 0 w 4754162"/>
              <a:gd name="connsiteY6" fmla="*/ 2325936 h 2598898"/>
              <a:gd name="connsiteX7" fmla="*/ 0 w 4754162"/>
              <a:gd name="connsiteY7" fmla="*/ 272962 h 2598898"/>
              <a:gd name="connsiteX8" fmla="*/ 272962 w 4754162"/>
              <a:gd name="connsiteY8" fmla="*/ 0 h 25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4162" h="2598898">
                <a:moveTo>
                  <a:pt x="272962" y="0"/>
                </a:moveTo>
                <a:lnTo>
                  <a:pt x="4481200" y="0"/>
                </a:lnTo>
                <a:cubicBezTo>
                  <a:pt x="4631953" y="0"/>
                  <a:pt x="4754162" y="122209"/>
                  <a:pt x="4754162" y="272962"/>
                </a:cubicBezTo>
                <a:lnTo>
                  <a:pt x="4754162" y="2325936"/>
                </a:lnTo>
                <a:cubicBezTo>
                  <a:pt x="4754162" y="2476689"/>
                  <a:pt x="4631953" y="2598898"/>
                  <a:pt x="4481200" y="2598898"/>
                </a:cubicBezTo>
                <a:lnTo>
                  <a:pt x="272962" y="2598898"/>
                </a:lnTo>
                <a:cubicBezTo>
                  <a:pt x="122209" y="2598898"/>
                  <a:pt x="0" y="2476689"/>
                  <a:pt x="0" y="2325936"/>
                </a:cubicBezTo>
                <a:lnTo>
                  <a:pt x="0" y="272962"/>
                </a:lnTo>
                <a:cubicBezTo>
                  <a:pt x="0" y="122209"/>
                  <a:pt x="122209" y="0"/>
                  <a:pt x="2729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14F685D-FE19-E14E-A9EE-F41DBBBF34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0035" y="1353963"/>
            <a:ext cx="4754162" cy="2598898"/>
          </a:xfrm>
          <a:custGeom>
            <a:avLst/>
            <a:gdLst>
              <a:gd name="connsiteX0" fmla="*/ 272962 w 4754162"/>
              <a:gd name="connsiteY0" fmla="*/ 0 h 2598898"/>
              <a:gd name="connsiteX1" fmla="*/ 4481200 w 4754162"/>
              <a:gd name="connsiteY1" fmla="*/ 0 h 2598898"/>
              <a:gd name="connsiteX2" fmla="*/ 4754162 w 4754162"/>
              <a:gd name="connsiteY2" fmla="*/ 272962 h 2598898"/>
              <a:gd name="connsiteX3" fmla="*/ 4754162 w 4754162"/>
              <a:gd name="connsiteY3" fmla="*/ 2325936 h 2598898"/>
              <a:gd name="connsiteX4" fmla="*/ 4481200 w 4754162"/>
              <a:gd name="connsiteY4" fmla="*/ 2598898 h 2598898"/>
              <a:gd name="connsiteX5" fmla="*/ 272962 w 4754162"/>
              <a:gd name="connsiteY5" fmla="*/ 2598898 h 2598898"/>
              <a:gd name="connsiteX6" fmla="*/ 0 w 4754162"/>
              <a:gd name="connsiteY6" fmla="*/ 2325936 h 2598898"/>
              <a:gd name="connsiteX7" fmla="*/ 0 w 4754162"/>
              <a:gd name="connsiteY7" fmla="*/ 272962 h 2598898"/>
              <a:gd name="connsiteX8" fmla="*/ 272962 w 4754162"/>
              <a:gd name="connsiteY8" fmla="*/ 0 h 25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4162" h="2598898">
                <a:moveTo>
                  <a:pt x="272962" y="0"/>
                </a:moveTo>
                <a:lnTo>
                  <a:pt x="4481200" y="0"/>
                </a:lnTo>
                <a:cubicBezTo>
                  <a:pt x="4631953" y="0"/>
                  <a:pt x="4754162" y="122209"/>
                  <a:pt x="4754162" y="272962"/>
                </a:cubicBezTo>
                <a:lnTo>
                  <a:pt x="4754162" y="2325936"/>
                </a:lnTo>
                <a:cubicBezTo>
                  <a:pt x="4754162" y="2476689"/>
                  <a:pt x="4631953" y="2598898"/>
                  <a:pt x="4481200" y="2598898"/>
                </a:cubicBezTo>
                <a:lnTo>
                  <a:pt x="272962" y="2598898"/>
                </a:lnTo>
                <a:cubicBezTo>
                  <a:pt x="122209" y="2598898"/>
                  <a:pt x="0" y="2476689"/>
                  <a:pt x="0" y="2325936"/>
                </a:cubicBezTo>
                <a:lnTo>
                  <a:pt x="0" y="272962"/>
                </a:lnTo>
                <a:cubicBezTo>
                  <a:pt x="0" y="122209"/>
                  <a:pt x="122209" y="0"/>
                  <a:pt x="2729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Symbol zastępczy tekstu 9">
            <a:extLst>
              <a:ext uri="{FF2B5EF4-FFF2-40B4-BE49-F238E27FC236}">
                <a16:creationId xmlns:a16="http://schemas.microsoft.com/office/drawing/2014/main" id="{A262B343-D5A8-8001-D266-013CF3E057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0035" y="4157511"/>
            <a:ext cx="5842751" cy="242617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2931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2D66B31-2DC2-8650-F9D8-20C2B4D62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8" y="513826"/>
            <a:ext cx="11055444" cy="620238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CBE6597-B34F-4235-4905-E8BCDE7A9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074" y="-1197508"/>
            <a:ext cx="5666269" cy="5666269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957CE65-A5FE-C143-88A7-9FFBBCA97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745" y="3090068"/>
            <a:ext cx="4754162" cy="2598898"/>
          </a:xfrm>
          <a:custGeom>
            <a:avLst/>
            <a:gdLst>
              <a:gd name="connsiteX0" fmla="*/ 272962 w 4754162"/>
              <a:gd name="connsiteY0" fmla="*/ 0 h 2598898"/>
              <a:gd name="connsiteX1" fmla="*/ 4481200 w 4754162"/>
              <a:gd name="connsiteY1" fmla="*/ 0 h 2598898"/>
              <a:gd name="connsiteX2" fmla="*/ 4754162 w 4754162"/>
              <a:gd name="connsiteY2" fmla="*/ 272962 h 2598898"/>
              <a:gd name="connsiteX3" fmla="*/ 4754162 w 4754162"/>
              <a:gd name="connsiteY3" fmla="*/ 2325936 h 2598898"/>
              <a:gd name="connsiteX4" fmla="*/ 4481200 w 4754162"/>
              <a:gd name="connsiteY4" fmla="*/ 2598898 h 2598898"/>
              <a:gd name="connsiteX5" fmla="*/ 272962 w 4754162"/>
              <a:gd name="connsiteY5" fmla="*/ 2598898 h 2598898"/>
              <a:gd name="connsiteX6" fmla="*/ 0 w 4754162"/>
              <a:gd name="connsiteY6" fmla="*/ 2325936 h 2598898"/>
              <a:gd name="connsiteX7" fmla="*/ 0 w 4754162"/>
              <a:gd name="connsiteY7" fmla="*/ 272962 h 2598898"/>
              <a:gd name="connsiteX8" fmla="*/ 272962 w 4754162"/>
              <a:gd name="connsiteY8" fmla="*/ 0 h 25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4162" h="2598898">
                <a:moveTo>
                  <a:pt x="272962" y="0"/>
                </a:moveTo>
                <a:lnTo>
                  <a:pt x="4481200" y="0"/>
                </a:lnTo>
                <a:cubicBezTo>
                  <a:pt x="4631953" y="0"/>
                  <a:pt x="4754162" y="122209"/>
                  <a:pt x="4754162" y="272962"/>
                </a:cubicBezTo>
                <a:lnTo>
                  <a:pt x="4754162" y="2325936"/>
                </a:lnTo>
                <a:cubicBezTo>
                  <a:pt x="4754162" y="2476689"/>
                  <a:pt x="4631953" y="2598898"/>
                  <a:pt x="4481200" y="2598898"/>
                </a:cubicBezTo>
                <a:lnTo>
                  <a:pt x="272962" y="2598898"/>
                </a:lnTo>
                <a:cubicBezTo>
                  <a:pt x="122209" y="2598898"/>
                  <a:pt x="0" y="2476689"/>
                  <a:pt x="0" y="2325936"/>
                </a:cubicBezTo>
                <a:lnTo>
                  <a:pt x="0" y="272962"/>
                </a:lnTo>
                <a:cubicBezTo>
                  <a:pt x="0" y="122209"/>
                  <a:pt x="122209" y="0"/>
                  <a:pt x="2729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14F685D-FE19-E14E-A9EE-F41DBBBF34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0035" y="1353963"/>
            <a:ext cx="4754162" cy="2598898"/>
          </a:xfrm>
          <a:custGeom>
            <a:avLst/>
            <a:gdLst>
              <a:gd name="connsiteX0" fmla="*/ 272962 w 4754162"/>
              <a:gd name="connsiteY0" fmla="*/ 0 h 2598898"/>
              <a:gd name="connsiteX1" fmla="*/ 4481200 w 4754162"/>
              <a:gd name="connsiteY1" fmla="*/ 0 h 2598898"/>
              <a:gd name="connsiteX2" fmla="*/ 4754162 w 4754162"/>
              <a:gd name="connsiteY2" fmla="*/ 272962 h 2598898"/>
              <a:gd name="connsiteX3" fmla="*/ 4754162 w 4754162"/>
              <a:gd name="connsiteY3" fmla="*/ 2325936 h 2598898"/>
              <a:gd name="connsiteX4" fmla="*/ 4481200 w 4754162"/>
              <a:gd name="connsiteY4" fmla="*/ 2598898 h 2598898"/>
              <a:gd name="connsiteX5" fmla="*/ 272962 w 4754162"/>
              <a:gd name="connsiteY5" fmla="*/ 2598898 h 2598898"/>
              <a:gd name="connsiteX6" fmla="*/ 0 w 4754162"/>
              <a:gd name="connsiteY6" fmla="*/ 2325936 h 2598898"/>
              <a:gd name="connsiteX7" fmla="*/ 0 w 4754162"/>
              <a:gd name="connsiteY7" fmla="*/ 272962 h 2598898"/>
              <a:gd name="connsiteX8" fmla="*/ 272962 w 4754162"/>
              <a:gd name="connsiteY8" fmla="*/ 0 h 25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4162" h="2598898">
                <a:moveTo>
                  <a:pt x="272962" y="0"/>
                </a:moveTo>
                <a:lnTo>
                  <a:pt x="4481200" y="0"/>
                </a:lnTo>
                <a:cubicBezTo>
                  <a:pt x="4631953" y="0"/>
                  <a:pt x="4754162" y="122209"/>
                  <a:pt x="4754162" y="272962"/>
                </a:cubicBezTo>
                <a:lnTo>
                  <a:pt x="4754162" y="2325936"/>
                </a:lnTo>
                <a:cubicBezTo>
                  <a:pt x="4754162" y="2476689"/>
                  <a:pt x="4631953" y="2598898"/>
                  <a:pt x="4481200" y="2598898"/>
                </a:cubicBezTo>
                <a:lnTo>
                  <a:pt x="272962" y="2598898"/>
                </a:lnTo>
                <a:cubicBezTo>
                  <a:pt x="122209" y="2598898"/>
                  <a:pt x="0" y="2476689"/>
                  <a:pt x="0" y="2325936"/>
                </a:cubicBezTo>
                <a:lnTo>
                  <a:pt x="0" y="272962"/>
                </a:lnTo>
                <a:cubicBezTo>
                  <a:pt x="0" y="122209"/>
                  <a:pt x="122209" y="0"/>
                  <a:pt x="2729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87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CBE6597-B34F-4235-4905-E8BCDE7A91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074" y="-1197508"/>
            <a:ext cx="5666269" cy="5666269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957CE65-A5FE-C143-88A7-9FFBBCA97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745" y="3090068"/>
            <a:ext cx="4754162" cy="2598898"/>
          </a:xfrm>
          <a:custGeom>
            <a:avLst/>
            <a:gdLst>
              <a:gd name="connsiteX0" fmla="*/ 272962 w 4754162"/>
              <a:gd name="connsiteY0" fmla="*/ 0 h 2598898"/>
              <a:gd name="connsiteX1" fmla="*/ 4481200 w 4754162"/>
              <a:gd name="connsiteY1" fmla="*/ 0 h 2598898"/>
              <a:gd name="connsiteX2" fmla="*/ 4754162 w 4754162"/>
              <a:gd name="connsiteY2" fmla="*/ 272962 h 2598898"/>
              <a:gd name="connsiteX3" fmla="*/ 4754162 w 4754162"/>
              <a:gd name="connsiteY3" fmla="*/ 2325936 h 2598898"/>
              <a:gd name="connsiteX4" fmla="*/ 4481200 w 4754162"/>
              <a:gd name="connsiteY4" fmla="*/ 2598898 h 2598898"/>
              <a:gd name="connsiteX5" fmla="*/ 272962 w 4754162"/>
              <a:gd name="connsiteY5" fmla="*/ 2598898 h 2598898"/>
              <a:gd name="connsiteX6" fmla="*/ 0 w 4754162"/>
              <a:gd name="connsiteY6" fmla="*/ 2325936 h 2598898"/>
              <a:gd name="connsiteX7" fmla="*/ 0 w 4754162"/>
              <a:gd name="connsiteY7" fmla="*/ 272962 h 2598898"/>
              <a:gd name="connsiteX8" fmla="*/ 272962 w 4754162"/>
              <a:gd name="connsiteY8" fmla="*/ 0 h 25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4162" h="2598898">
                <a:moveTo>
                  <a:pt x="272962" y="0"/>
                </a:moveTo>
                <a:lnTo>
                  <a:pt x="4481200" y="0"/>
                </a:lnTo>
                <a:cubicBezTo>
                  <a:pt x="4631953" y="0"/>
                  <a:pt x="4754162" y="122209"/>
                  <a:pt x="4754162" y="272962"/>
                </a:cubicBezTo>
                <a:lnTo>
                  <a:pt x="4754162" y="2325936"/>
                </a:lnTo>
                <a:cubicBezTo>
                  <a:pt x="4754162" y="2476689"/>
                  <a:pt x="4631953" y="2598898"/>
                  <a:pt x="4481200" y="2598898"/>
                </a:cubicBezTo>
                <a:lnTo>
                  <a:pt x="272962" y="2598898"/>
                </a:lnTo>
                <a:cubicBezTo>
                  <a:pt x="122209" y="2598898"/>
                  <a:pt x="0" y="2476689"/>
                  <a:pt x="0" y="2325936"/>
                </a:cubicBezTo>
                <a:lnTo>
                  <a:pt x="0" y="272962"/>
                </a:lnTo>
                <a:cubicBezTo>
                  <a:pt x="0" y="122209"/>
                  <a:pt x="122209" y="0"/>
                  <a:pt x="2729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14F685D-FE19-E14E-A9EE-F41DBBBF34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0035" y="1353963"/>
            <a:ext cx="4754162" cy="2598898"/>
          </a:xfrm>
          <a:custGeom>
            <a:avLst/>
            <a:gdLst>
              <a:gd name="connsiteX0" fmla="*/ 272962 w 4754162"/>
              <a:gd name="connsiteY0" fmla="*/ 0 h 2598898"/>
              <a:gd name="connsiteX1" fmla="*/ 4481200 w 4754162"/>
              <a:gd name="connsiteY1" fmla="*/ 0 h 2598898"/>
              <a:gd name="connsiteX2" fmla="*/ 4754162 w 4754162"/>
              <a:gd name="connsiteY2" fmla="*/ 272962 h 2598898"/>
              <a:gd name="connsiteX3" fmla="*/ 4754162 w 4754162"/>
              <a:gd name="connsiteY3" fmla="*/ 2325936 h 2598898"/>
              <a:gd name="connsiteX4" fmla="*/ 4481200 w 4754162"/>
              <a:gd name="connsiteY4" fmla="*/ 2598898 h 2598898"/>
              <a:gd name="connsiteX5" fmla="*/ 272962 w 4754162"/>
              <a:gd name="connsiteY5" fmla="*/ 2598898 h 2598898"/>
              <a:gd name="connsiteX6" fmla="*/ 0 w 4754162"/>
              <a:gd name="connsiteY6" fmla="*/ 2325936 h 2598898"/>
              <a:gd name="connsiteX7" fmla="*/ 0 w 4754162"/>
              <a:gd name="connsiteY7" fmla="*/ 272962 h 2598898"/>
              <a:gd name="connsiteX8" fmla="*/ 272962 w 4754162"/>
              <a:gd name="connsiteY8" fmla="*/ 0 h 25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4162" h="2598898">
                <a:moveTo>
                  <a:pt x="272962" y="0"/>
                </a:moveTo>
                <a:lnTo>
                  <a:pt x="4481200" y="0"/>
                </a:lnTo>
                <a:cubicBezTo>
                  <a:pt x="4631953" y="0"/>
                  <a:pt x="4754162" y="122209"/>
                  <a:pt x="4754162" y="272962"/>
                </a:cubicBezTo>
                <a:lnTo>
                  <a:pt x="4754162" y="2325936"/>
                </a:lnTo>
                <a:cubicBezTo>
                  <a:pt x="4754162" y="2476689"/>
                  <a:pt x="4631953" y="2598898"/>
                  <a:pt x="4481200" y="2598898"/>
                </a:cubicBezTo>
                <a:lnTo>
                  <a:pt x="272962" y="2598898"/>
                </a:lnTo>
                <a:cubicBezTo>
                  <a:pt x="122209" y="2598898"/>
                  <a:pt x="0" y="2476689"/>
                  <a:pt x="0" y="2325936"/>
                </a:cubicBezTo>
                <a:lnTo>
                  <a:pt x="0" y="272962"/>
                </a:lnTo>
                <a:cubicBezTo>
                  <a:pt x="0" y="122209"/>
                  <a:pt x="122209" y="0"/>
                  <a:pt x="2729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38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5A8F291E-6CBA-E816-219D-11273E038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247" y="1551719"/>
            <a:ext cx="6858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816E366-9C9E-FC40-AD8F-60EA7ABCA9AC}"/>
              </a:ext>
            </a:extLst>
          </p:cNvPr>
          <p:cNvSpPr/>
          <p:nvPr userDrawn="1"/>
        </p:nvSpPr>
        <p:spPr>
          <a:xfrm>
            <a:off x="1942718" y="2173357"/>
            <a:ext cx="2130606" cy="21306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13413D4-CDAD-5B45-AFEE-9202B7D0DB1D}"/>
              </a:ext>
            </a:extLst>
          </p:cNvPr>
          <p:cNvSpPr/>
          <p:nvPr userDrawn="1"/>
        </p:nvSpPr>
        <p:spPr>
          <a:xfrm>
            <a:off x="1593493" y="3273312"/>
            <a:ext cx="2821583" cy="3071925"/>
          </a:xfrm>
          <a:prstGeom prst="roundRect">
            <a:avLst>
              <a:gd name="adj" fmla="val 10485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1F8927-CA2E-8F4A-AA64-63257907F1F2}"/>
              </a:ext>
            </a:extLst>
          </p:cNvPr>
          <p:cNvSpPr/>
          <p:nvPr userDrawn="1"/>
        </p:nvSpPr>
        <p:spPr>
          <a:xfrm>
            <a:off x="2068332" y="2298971"/>
            <a:ext cx="1879378" cy="1879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FF1B57-E183-DC4F-B899-6B61A3E46980}"/>
              </a:ext>
            </a:extLst>
          </p:cNvPr>
          <p:cNvSpPr/>
          <p:nvPr userDrawn="1"/>
        </p:nvSpPr>
        <p:spPr>
          <a:xfrm>
            <a:off x="5030697" y="2173357"/>
            <a:ext cx="2130606" cy="21306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B38AB44-FC0C-954C-ACDF-FA057CF253C0}"/>
              </a:ext>
            </a:extLst>
          </p:cNvPr>
          <p:cNvSpPr/>
          <p:nvPr userDrawn="1"/>
        </p:nvSpPr>
        <p:spPr>
          <a:xfrm>
            <a:off x="4681472" y="3273312"/>
            <a:ext cx="2821583" cy="3071925"/>
          </a:xfrm>
          <a:prstGeom prst="roundRect">
            <a:avLst>
              <a:gd name="adj" fmla="val 10485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A4508D-8E9C-CD48-90FF-8307CE46BF9C}"/>
              </a:ext>
            </a:extLst>
          </p:cNvPr>
          <p:cNvSpPr/>
          <p:nvPr userDrawn="1"/>
        </p:nvSpPr>
        <p:spPr>
          <a:xfrm>
            <a:off x="5156311" y="2298971"/>
            <a:ext cx="1879378" cy="1879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BD5A55-8DA3-8748-9F24-D15BE3AB31AD}"/>
              </a:ext>
            </a:extLst>
          </p:cNvPr>
          <p:cNvSpPr/>
          <p:nvPr userDrawn="1"/>
        </p:nvSpPr>
        <p:spPr>
          <a:xfrm>
            <a:off x="8118676" y="2173357"/>
            <a:ext cx="2130606" cy="21306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6B9DC91-7BDB-C94F-A7E7-2E1DEF9472E7}"/>
              </a:ext>
            </a:extLst>
          </p:cNvPr>
          <p:cNvSpPr/>
          <p:nvPr userDrawn="1"/>
        </p:nvSpPr>
        <p:spPr>
          <a:xfrm>
            <a:off x="7769451" y="3273312"/>
            <a:ext cx="2821583" cy="3071925"/>
          </a:xfrm>
          <a:prstGeom prst="roundRect">
            <a:avLst>
              <a:gd name="adj" fmla="val 10485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3217C5-1E38-8A46-BA5C-51DE00DDD808}"/>
              </a:ext>
            </a:extLst>
          </p:cNvPr>
          <p:cNvSpPr/>
          <p:nvPr userDrawn="1"/>
        </p:nvSpPr>
        <p:spPr>
          <a:xfrm>
            <a:off x="8244290" y="2298971"/>
            <a:ext cx="1879378" cy="1879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89709EC-256D-7343-832D-3FF29CBB74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59774" y="2390413"/>
            <a:ext cx="1696494" cy="1696492"/>
          </a:xfrm>
          <a:custGeom>
            <a:avLst/>
            <a:gdLst>
              <a:gd name="connsiteX0" fmla="*/ 848247 w 1696494"/>
              <a:gd name="connsiteY0" fmla="*/ 0 h 1696492"/>
              <a:gd name="connsiteX1" fmla="*/ 1696494 w 1696494"/>
              <a:gd name="connsiteY1" fmla="*/ 848246 h 1696492"/>
              <a:gd name="connsiteX2" fmla="*/ 848247 w 1696494"/>
              <a:gd name="connsiteY2" fmla="*/ 1696492 h 1696492"/>
              <a:gd name="connsiteX3" fmla="*/ 0 w 1696494"/>
              <a:gd name="connsiteY3" fmla="*/ 848246 h 1696492"/>
              <a:gd name="connsiteX4" fmla="*/ 848247 w 1696494"/>
              <a:gd name="connsiteY4" fmla="*/ 0 h 169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494" h="1696492">
                <a:moveTo>
                  <a:pt x="848247" y="0"/>
                </a:moveTo>
                <a:cubicBezTo>
                  <a:pt x="1316721" y="0"/>
                  <a:pt x="1696494" y="379773"/>
                  <a:pt x="1696494" y="848246"/>
                </a:cubicBezTo>
                <a:cubicBezTo>
                  <a:pt x="1696494" y="1316719"/>
                  <a:pt x="1316721" y="1696492"/>
                  <a:pt x="848247" y="1696492"/>
                </a:cubicBezTo>
                <a:cubicBezTo>
                  <a:pt x="379773" y="1696492"/>
                  <a:pt x="0" y="1316719"/>
                  <a:pt x="0" y="848246"/>
                </a:cubicBezTo>
                <a:cubicBezTo>
                  <a:pt x="0" y="379773"/>
                  <a:pt x="379773" y="0"/>
                  <a:pt x="8482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61119AA-2FDC-5942-B232-8BD36EBC84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47753" y="2390413"/>
            <a:ext cx="1696494" cy="1696492"/>
          </a:xfrm>
          <a:custGeom>
            <a:avLst/>
            <a:gdLst>
              <a:gd name="connsiteX0" fmla="*/ 848247 w 1696494"/>
              <a:gd name="connsiteY0" fmla="*/ 0 h 1696492"/>
              <a:gd name="connsiteX1" fmla="*/ 1696494 w 1696494"/>
              <a:gd name="connsiteY1" fmla="*/ 848246 h 1696492"/>
              <a:gd name="connsiteX2" fmla="*/ 848247 w 1696494"/>
              <a:gd name="connsiteY2" fmla="*/ 1696492 h 1696492"/>
              <a:gd name="connsiteX3" fmla="*/ 0 w 1696494"/>
              <a:gd name="connsiteY3" fmla="*/ 848246 h 1696492"/>
              <a:gd name="connsiteX4" fmla="*/ 848247 w 1696494"/>
              <a:gd name="connsiteY4" fmla="*/ 0 h 169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494" h="1696492">
                <a:moveTo>
                  <a:pt x="848247" y="0"/>
                </a:moveTo>
                <a:cubicBezTo>
                  <a:pt x="1316721" y="0"/>
                  <a:pt x="1696494" y="379773"/>
                  <a:pt x="1696494" y="848246"/>
                </a:cubicBezTo>
                <a:cubicBezTo>
                  <a:pt x="1696494" y="1316719"/>
                  <a:pt x="1316721" y="1696492"/>
                  <a:pt x="848247" y="1696492"/>
                </a:cubicBezTo>
                <a:cubicBezTo>
                  <a:pt x="379773" y="1696492"/>
                  <a:pt x="0" y="1316719"/>
                  <a:pt x="0" y="848246"/>
                </a:cubicBezTo>
                <a:cubicBezTo>
                  <a:pt x="0" y="379773"/>
                  <a:pt x="379773" y="0"/>
                  <a:pt x="8482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156F9E6-ED9F-104C-9880-C970F76936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35732" y="2390413"/>
            <a:ext cx="1696494" cy="1696492"/>
          </a:xfrm>
          <a:custGeom>
            <a:avLst/>
            <a:gdLst>
              <a:gd name="connsiteX0" fmla="*/ 848247 w 1696494"/>
              <a:gd name="connsiteY0" fmla="*/ 0 h 1696492"/>
              <a:gd name="connsiteX1" fmla="*/ 1696494 w 1696494"/>
              <a:gd name="connsiteY1" fmla="*/ 848246 h 1696492"/>
              <a:gd name="connsiteX2" fmla="*/ 848247 w 1696494"/>
              <a:gd name="connsiteY2" fmla="*/ 1696492 h 1696492"/>
              <a:gd name="connsiteX3" fmla="*/ 0 w 1696494"/>
              <a:gd name="connsiteY3" fmla="*/ 848246 h 1696492"/>
              <a:gd name="connsiteX4" fmla="*/ 848247 w 1696494"/>
              <a:gd name="connsiteY4" fmla="*/ 0 h 169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494" h="1696492">
                <a:moveTo>
                  <a:pt x="848247" y="0"/>
                </a:moveTo>
                <a:cubicBezTo>
                  <a:pt x="1316721" y="0"/>
                  <a:pt x="1696494" y="379773"/>
                  <a:pt x="1696494" y="848246"/>
                </a:cubicBezTo>
                <a:cubicBezTo>
                  <a:pt x="1696494" y="1316719"/>
                  <a:pt x="1316721" y="1696492"/>
                  <a:pt x="848247" y="1696492"/>
                </a:cubicBezTo>
                <a:cubicBezTo>
                  <a:pt x="379773" y="1696492"/>
                  <a:pt x="0" y="1316719"/>
                  <a:pt x="0" y="848246"/>
                </a:cubicBezTo>
                <a:cubicBezTo>
                  <a:pt x="0" y="379773"/>
                  <a:pt x="379773" y="0"/>
                  <a:pt x="8482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67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EDD086B-78B6-70BA-1E0C-53FCCEF833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8" y="513826"/>
            <a:ext cx="11055444" cy="620238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A8F291E-6CBA-E816-219D-11273E038E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247" y="1551719"/>
            <a:ext cx="6858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816E366-9C9E-FC40-AD8F-60EA7ABCA9AC}"/>
              </a:ext>
            </a:extLst>
          </p:cNvPr>
          <p:cNvSpPr/>
          <p:nvPr userDrawn="1"/>
        </p:nvSpPr>
        <p:spPr>
          <a:xfrm>
            <a:off x="1942718" y="2173357"/>
            <a:ext cx="2130606" cy="21306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13413D4-CDAD-5B45-AFEE-9202B7D0DB1D}"/>
              </a:ext>
            </a:extLst>
          </p:cNvPr>
          <p:cNvSpPr/>
          <p:nvPr userDrawn="1"/>
        </p:nvSpPr>
        <p:spPr>
          <a:xfrm>
            <a:off x="1593493" y="3273312"/>
            <a:ext cx="2821583" cy="3071925"/>
          </a:xfrm>
          <a:prstGeom prst="roundRect">
            <a:avLst>
              <a:gd name="adj" fmla="val 10485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1F8927-CA2E-8F4A-AA64-63257907F1F2}"/>
              </a:ext>
            </a:extLst>
          </p:cNvPr>
          <p:cNvSpPr/>
          <p:nvPr userDrawn="1"/>
        </p:nvSpPr>
        <p:spPr>
          <a:xfrm>
            <a:off x="2068332" y="2298971"/>
            <a:ext cx="1879378" cy="1879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FF1B57-E183-DC4F-B899-6B61A3E46980}"/>
              </a:ext>
            </a:extLst>
          </p:cNvPr>
          <p:cNvSpPr/>
          <p:nvPr userDrawn="1"/>
        </p:nvSpPr>
        <p:spPr>
          <a:xfrm>
            <a:off x="5030697" y="2173357"/>
            <a:ext cx="2130606" cy="21306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B38AB44-FC0C-954C-ACDF-FA057CF253C0}"/>
              </a:ext>
            </a:extLst>
          </p:cNvPr>
          <p:cNvSpPr/>
          <p:nvPr userDrawn="1"/>
        </p:nvSpPr>
        <p:spPr>
          <a:xfrm>
            <a:off x="4681472" y="3273312"/>
            <a:ext cx="2821583" cy="3071925"/>
          </a:xfrm>
          <a:prstGeom prst="roundRect">
            <a:avLst>
              <a:gd name="adj" fmla="val 10485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A4508D-8E9C-CD48-90FF-8307CE46BF9C}"/>
              </a:ext>
            </a:extLst>
          </p:cNvPr>
          <p:cNvSpPr/>
          <p:nvPr userDrawn="1"/>
        </p:nvSpPr>
        <p:spPr>
          <a:xfrm>
            <a:off x="5156311" y="2298971"/>
            <a:ext cx="1879378" cy="1879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BD5A55-8DA3-8748-9F24-D15BE3AB31AD}"/>
              </a:ext>
            </a:extLst>
          </p:cNvPr>
          <p:cNvSpPr/>
          <p:nvPr userDrawn="1"/>
        </p:nvSpPr>
        <p:spPr>
          <a:xfrm>
            <a:off x="8118676" y="2173357"/>
            <a:ext cx="2130606" cy="21306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6B9DC91-7BDB-C94F-A7E7-2E1DEF9472E7}"/>
              </a:ext>
            </a:extLst>
          </p:cNvPr>
          <p:cNvSpPr/>
          <p:nvPr userDrawn="1"/>
        </p:nvSpPr>
        <p:spPr>
          <a:xfrm>
            <a:off x="7769451" y="3273312"/>
            <a:ext cx="2821583" cy="3071925"/>
          </a:xfrm>
          <a:prstGeom prst="roundRect">
            <a:avLst>
              <a:gd name="adj" fmla="val 10485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3217C5-1E38-8A46-BA5C-51DE00DDD808}"/>
              </a:ext>
            </a:extLst>
          </p:cNvPr>
          <p:cNvSpPr/>
          <p:nvPr userDrawn="1"/>
        </p:nvSpPr>
        <p:spPr>
          <a:xfrm>
            <a:off x="8244290" y="2298971"/>
            <a:ext cx="1879378" cy="1879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89709EC-256D-7343-832D-3FF29CBB74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59774" y="2390413"/>
            <a:ext cx="1696494" cy="1696492"/>
          </a:xfrm>
          <a:custGeom>
            <a:avLst/>
            <a:gdLst>
              <a:gd name="connsiteX0" fmla="*/ 848247 w 1696494"/>
              <a:gd name="connsiteY0" fmla="*/ 0 h 1696492"/>
              <a:gd name="connsiteX1" fmla="*/ 1696494 w 1696494"/>
              <a:gd name="connsiteY1" fmla="*/ 848246 h 1696492"/>
              <a:gd name="connsiteX2" fmla="*/ 848247 w 1696494"/>
              <a:gd name="connsiteY2" fmla="*/ 1696492 h 1696492"/>
              <a:gd name="connsiteX3" fmla="*/ 0 w 1696494"/>
              <a:gd name="connsiteY3" fmla="*/ 848246 h 1696492"/>
              <a:gd name="connsiteX4" fmla="*/ 848247 w 1696494"/>
              <a:gd name="connsiteY4" fmla="*/ 0 h 169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494" h="1696492">
                <a:moveTo>
                  <a:pt x="848247" y="0"/>
                </a:moveTo>
                <a:cubicBezTo>
                  <a:pt x="1316721" y="0"/>
                  <a:pt x="1696494" y="379773"/>
                  <a:pt x="1696494" y="848246"/>
                </a:cubicBezTo>
                <a:cubicBezTo>
                  <a:pt x="1696494" y="1316719"/>
                  <a:pt x="1316721" y="1696492"/>
                  <a:pt x="848247" y="1696492"/>
                </a:cubicBezTo>
                <a:cubicBezTo>
                  <a:pt x="379773" y="1696492"/>
                  <a:pt x="0" y="1316719"/>
                  <a:pt x="0" y="848246"/>
                </a:cubicBezTo>
                <a:cubicBezTo>
                  <a:pt x="0" y="379773"/>
                  <a:pt x="379773" y="0"/>
                  <a:pt x="8482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61119AA-2FDC-5942-B232-8BD36EBC84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47753" y="2390413"/>
            <a:ext cx="1696494" cy="1696492"/>
          </a:xfrm>
          <a:custGeom>
            <a:avLst/>
            <a:gdLst>
              <a:gd name="connsiteX0" fmla="*/ 848247 w 1696494"/>
              <a:gd name="connsiteY0" fmla="*/ 0 h 1696492"/>
              <a:gd name="connsiteX1" fmla="*/ 1696494 w 1696494"/>
              <a:gd name="connsiteY1" fmla="*/ 848246 h 1696492"/>
              <a:gd name="connsiteX2" fmla="*/ 848247 w 1696494"/>
              <a:gd name="connsiteY2" fmla="*/ 1696492 h 1696492"/>
              <a:gd name="connsiteX3" fmla="*/ 0 w 1696494"/>
              <a:gd name="connsiteY3" fmla="*/ 848246 h 1696492"/>
              <a:gd name="connsiteX4" fmla="*/ 848247 w 1696494"/>
              <a:gd name="connsiteY4" fmla="*/ 0 h 169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494" h="1696492">
                <a:moveTo>
                  <a:pt x="848247" y="0"/>
                </a:moveTo>
                <a:cubicBezTo>
                  <a:pt x="1316721" y="0"/>
                  <a:pt x="1696494" y="379773"/>
                  <a:pt x="1696494" y="848246"/>
                </a:cubicBezTo>
                <a:cubicBezTo>
                  <a:pt x="1696494" y="1316719"/>
                  <a:pt x="1316721" y="1696492"/>
                  <a:pt x="848247" y="1696492"/>
                </a:cubicBezTo>
                <a:cubicBezTo>
                  <a:pt x="379773" y="1696492"/>
                  <a:pt x="0" y="1316719"/>
                  <a:pt x="0" y="848246"/>
                </a:cubicBezTo>
                <a:cubicBezTo>
                  <a:pt x="0" y="379773"/>
                  <a:pt x="379773" y="0"/>
                  <a:pt x="8482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156F9E6-ED9F-104C-9880-C970F76936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35732" y="2390413"/>
            <a:ext cx="1696494" cy="1696492"/>
          </a:xfrm>
          <a:custGeom>
            <a:avLst/>
            <a:gdLst>
              <a:gd name="connsiteX0" fmla="*/ 848247 w 1696494"/>
              <a:gd name="connsiteY0" fmla="*/ 0 h 1696492"/>
              <a:gd name="connsiteX1" fmla="*/ 1696494 w 1696494"/>
              <a:gd name="connsiteY1" fmla="*/ 848246 h 1696492"/>
              <a:gd name="connsiteX2" fmla="*/ 848247 w 1696494"/>
              <a:gd name="connsiteY2" fmla="*/ 1696492 h 1696492"/>
              <a:gd name="connsiteX3" fmla="*/ 0 w 1696494"/>
              <a:gd name="connsiteY3" fmla="*/ 848246 h 1696492"/>
              <a:gd name="connsiteX4" fmla="*/ 848247 w 1696494"/>
              <a:gd name="connsiteY4" fmla="*/ 0 h 169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494" h="1696492">
                <a:moveTo>
                  <a:pt x="848247" y="0"/>
                </a:moveTo>
                <a:cubicBezTo>
                  <a:pt x="1316721" y="0"/>
                  <a:pt x="1696494" y="379773"/>
                  <a:pt x="1696494" y="848246"/>
                </a:cubicBezTo>
                <a:cubicBezTo>
                  <a:pt x="1696494" y="1316719"/>
                  <a:pt x="1316721" y="1696492"/>
                  <a:pt x="848247" y="1696492"/>
                </a:cubicBezTo>
                <a:cubicBezTo>
                  <a:pt x="379773" y="1696492"/>
                  <a:pt x="0" y="1316719"/>
                  <a:pt x="0" y="848246"/>
                </a:cubicBezTo>
                <a:cubicBezTo>
                  <a:pt x="0" y="379773"/>
                  <a:pt x="379773" y="0"/>
                  <a:pt x="8482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4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89B1D6D-27ED-1875-217F-22DB66FA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8" y="513826"/>
            <a:ext cx="11055444" cy="620238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87A6179-FE0A-67E1-6D61-6E46AADFF5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250" y="-1155312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9F07BB-4075-074E-8D94-16F69E2577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53" y="1155312"/>
            <a:ext cx="5991199" cy="3796748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E57AC81-0079-BB4A-AB71-800AB006F8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5802" y="1356208"/>
            <a:ext cx="4467226" cy="2827225"/>
          </a:xfrm>
          <a:custGeom>
            <a:avLst/>
            <a:gdLst>
              <a:gd name="connsiteX0" fmla="*/ 0 w 4467226"/>
              <a:gd name="connsiteY0" fmla="*/ 0 h 2827225"/>
              <a:gd name="connsiteX1" fmla="*/ 4467226 w 4467226"/>
              <a:gd name="connsiteY1" fmla="*/ 0 h 2827225"/>
              <a:gd name="connsiteX2" fmla="*/ 4467226 w 4467226"/>
              <a:gd name="connsiteY2" fmla="*/ 2827225 h 2827225"/>
              <a:gd name="connsiteX3" fmla="*/ 0 w 4467226"/>
              <a:gd name="connsiteY3" fmla="*/ 2827225 h 282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226" h="2827225">
                <a:moveTo>
                  <a:pt x="0" y="0"/>
                </a:moveTo>
                <a:lnTo>
                  <a:pt x="4467226" y="0"/>
                </a:lnTo>
                <a:lnTo>
                  <a:pt x="4467226" y="2827225"/>
                </a:lnTo>
                <a:lnTo>
                  <a:pt x="0" y="28272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Symbol zastępczy tekstu 9">
            <a:extLst>
              <a:ext uri="{FF2B5EF4-FFF2-40B4-BE49-F238E27FC236}">
                <a16:creationId xmlns:a16="http://schemas.microsoft.com/office/drawing/2014/main" id="{A93BA71B-D202-A39A-8BA0-158AD35E6E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9071" y="2480143"/>
            <a:ext cx="5490109" cy="419182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5DFE4E99-4BDE-8495-1D10-E11335926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7975" y="1155312"/>
            <a:ext cx="5021205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7A86BE5-1E37-4876-6283-8767B13765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71" y="1155312"/>
            <a:ext cx="468905" cy="9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31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87A6179-FE0A-67E1-6D61-6E46AADFF5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250" y="-1155312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9F07BB-4075-074E-8D94-16F69E2577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70" y="1368448"/>
            <a:ext cx="5540587" cy="3511186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E57AC81-0079-BB4A-AB71-800AB006F8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01827" y="1564288"/>
            <a:ext cx="4136872" cy="2585545"/>
          </a:xfrm>
          <a:custGeom>
            <a:avLst/>
            <a:gdLst>
              <a:gd name="connsiteX0" fmla="*/ 0 w 4467226"/>
              <a:gd name="connsiteY0" fmla="*/ 0 h 2827225"/>
              <a:gd name="connsiteX1" fmla="*/ 4467226 w 4467226"/>
              <a:gd name="connsiteY1" fmla="*/ 0 h 2827225"/>
              <a:gd name="connsiteX2" fmla="*/ 4467226 w 4467226"/>
              <a:gd name="connsiteY2" fmla="*/ 2827225 h 2827225"/>
              <a:gd name="connsiteX3" fmla="*/ 0 w 4467226"/>
              <a:gd name="connsiteY3" fmla="*/ 2827225 h 282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226" h="2827225">
                <a:moveTo>
                  <a:pt x="0" y="0"/>
                </a:moveTo>
                <a:lnTo>
                  <a:pt x="4467226" y="0"/>
                </a:lnTo>
                <a:lnTo>
                  <a:pt x="4467226" y="2827225"/>
                </a:lnTo>
                <a:lnTo>
                  <a:pt x="0" y="28272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Symbol zastępczy tekstu 9">
            <a:extLst>
              <a:ext uri="{FF2B5EF4-FFF2-40B4-BE49-F238E27FC236}">
                <a16:creationId xmlns:a16="http://schemas.microsoft.com/office/drawing/2014/main" id="{0DF696BE-3426-C508-53BF-211A790FA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4873" y="3253984"/>
            <a:ext cx="5627552" cy="334230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276337B3-B194-88EA-572F-6188CDF9A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3777" y="1929153"/>
            <a:ext cx="5158647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0356B9A-C2A6-C5ED-0BD5-56E3C21D87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73" y="1929153"/>
            <a:ext cx="468905" cy="9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18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Łazarski prezentacja wzó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B61A588-DB23-8A50-9315-4D195F24C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93" y="4582567"/>
            <a:ext cx="1925572" cy="192557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A286F5F-225C-69A6-96F5-42DA593624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45" y="538726"/>
            <a:ext cx="4268070" cy="4268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665C26-283B-4A40-AC49-34D4E0D72F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6462" y="1154204"/>
            <a:ext cx="2440215" cy="5016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814BA9-17A9-204F-8558-E9613C9D74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288" y="1154204"/>
            <a:ext cx="2440215" cy="5016249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A379E79-9D97-4644-9AC9-042D9F69D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6248" y="1305757"/>
            <a:ext cx="2110903" cy="4675389"/>
          </a:xfrm>
          <a:custGeom>
            <a:avLst/>
            <a:gdLst>
              <a:gd name="connsiteX0" fmla="*/ 221202 w 2110903"/>
              <a:gd name="connsiteY0" fmla="*/ 0 h 4675389"/>
              <a:gd name="connsiteX1" fmla="*/ 466401 w 2110903"/>
              <a:gd name="connsiteY1" fmla="*/ 0 h 4675389"/>
              <a:gd name="connsiteX2" fmla="*/ 466401 w 2110903"/>
              <a:gd name="connsiteY2" fmla="*/ 43716 h 4675389"/>
              <a:gd name="connsiteX3" fmla="*/ 602288 w 2110903"/>
              <a:gd name="connsiteY3" fmla="*/ 179603 h 4675389"/>
              <a:gd name="connsiteX4" fmla="*/ 1508617 w 2110903"/>
              <a:gd name="connsiteY4" fmla="*/ 179603 h 4675389"/>
              <a:gd name="connsiteX5" fmla="*/ 1644504 w 2110903"/>
              <a:gd name="connsiteY5" fmla="*/ 43716 h 4675389"/>
              <a:gd name="connsiteX6" fmla="*/ 1644504 w 2110903"/>
              <a:gd name="connsiteY6" fmla="*/ 0 h 4675389"/>
              <a:gd name="connsiteX7" fmla="*/ 1889701 w 2110903"/>
              <a:gd name="connsiteY7" fmla="*/ 0 h 4675389"/>
              <a:gd name="connsiteX8" fmla="*/ 2110903 w 2110903"/>
              <a:gd name="connsiteY8" fmla="*/ 221202 h 4675389"/>
              <a:gd name="connsiteX9" fmla="*/ 2110903 w 2110903"/>
              <a:gd name="connsiteY9" fmla="*/ 4454187 h 4675389"/>
              <a:gd name="connsiteX10" fmla="*/ 1889701 w 2110903"/>
              <a:gd name="connsiteY10" fmla="*/ 4675389 h 4675389"/>
              <a:gd name="connsiteX11" fmla="*/ 221202 w 2110903"/>
              <a:gd name="connsiteY11" fmla="*/ 4675389 h 4675389"/>
              <a:gd name="connsiteX12" fmla="*/ 0 w 2110903"/>
              <a:gd name="connsiteY12" fmla="*/ 4454187 h 4675389"/>
              <a:gd name="connsiteX13" fmla="*/ 0 w 2110903"/>
              <a:gd name="connsiteY13" fmla="*/ 221202 h 4675389"/>
              <a:gd name="connsiteX14" fmla="*/ 221202 w 2110903"/>
              <a:gd name="connsiteY14" fmla="*/ 0 h 467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0903" h="4675389">
                <a:moveTo>
                  <a:pt x="221202" y="0"/>
                </a:moveTo>
                <a:lnTo>
                  <a:pt x="466401" y="0"/>
                </a:lnTo>
                <a:lnTo>
                  <a:pt x="466401" y="43716"/>
                </a:lnTo>
                <a:cubicBezTo>
                  <a:pt x="466401" y="118764"/>
                  <a:pt x="527240" y="179603"/>
                  <a:pt x="602288" y="179603"/>
                </a:cubicBezTo>
                <a:lnTo>
                  <a:pt x="1508617" y="179603"/>
                </a:lnTo>
                <a:cubicBezTo>
                  <a:pt x="1583665" y="179603"/>
                  <a:pt x="1644504" y="118764"/>
                  <a:pt x="1644504" y="43716"/>
                </a:cubicBezTo>
                <a:lnTo>
                  <a:pt x="1644504" y="0"/>
                </a:lnTo>
                <a:lnTo>
                  <a:pt x="1889701" y="0"/>
                </a:lnTo>
                <a:cubicBezTo>
                  <a:pt x="2011867" y="0"/>
                  <a:pt x="2110903" y="99036"/>
                  <a:pt x="2110903" y="221202"/>
                </a:cubicBezTo>
                <a:lnTo>
                  <a:pt x="2110903" y="4454187"/>
                </a:lnTo>
                <a:cubicBezTo>
                  <a:pt x="2110903" y="4576353"/>
                  <a:pt x="2011867" y="4675389"/>
                  <a:pt x="1889701" y="4675389"/>
                </a:cubicBezTo>
                <a:lnTo>
                  <a:pt x="221202" y="4675389"/>
                </a:lnTo>
                <a:cubicBezTo>
                  <a:pt x="99036" y="4675389"/>
                  <a:pt x="0" y="4576353"/>
                  <a:pt x="0" y="4454187"/>
                </a:cubicBezTo>
                <a:lnTo>
                  <a:pt x="0" y="221202"/>
                </a:lnTo>
                <a:cubicBezTo>
                  <a:pt x="0" y="99036"/>
                  <a:pt x="99036" y="0"/>
                  <a:pt x="22120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BBAFAAF-FA80-4042-B478-2A5A182853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90422" y="1305757"/>
            <a:ext cx="2110903" cy="4675389"/>
          </a:xfrm>
          <a:custGeom>
            <a:avLst/>
            <a:gdLst>
              <a:gd name="connsiteX0" fmla="*/ 221202 w 2110903"/>
              <a:gd name="connsiteY0" fmla="*/ 0 h 4675389"/>
              <a:gd name="connsiteX1" fmla="*/ 466401 w 2110903"/>
              <a:gd name="connsiteY1" fmla="*/ 0 h 4675389"/>
              <a:gd name="connsiteX2" fmla="*/ 466401 w 2110903"/>
              <a:gd name="connsiteY2" fmla="*/ 43716 h 4675389"/>
              <a:gd name="connsiteX3" fmla="*/ 602288 w 2110903"/>
              <a:gd name="connsiteY3" fmla="*/ 179603 h 4675389"/>
              <a:gd name="connsiteX4" fmla="*/ 1508617 w 2110903"/>
              <a:gd name="connsiteY4" fmla="*/ 179603 h 4675389"/>
              <a:gd name="connsiteX5" fmla="*/ 1644504 w 2110903"/>
              <a:gd name="connsiteY5" fmla="*/ 43716 h 4675389"/>
              <a:gd name="connsiteX6" fmla="*/ 1644504 w 2110903"/>
              <a:gd name="connsiteY6" fmla="*/ 0 h 4675389"/>
              <a:gd name="connsiteX7" fmla="*/ 1889701 w 2110903"/>
              <a:gd name="connsiteY7" fmla="*/ 0 h 4675389"/>
              <a:gd name="connsiteX8" fmla="*/ 2110903 w 2110903"/>
              <a:gd name="connsiteY8" fmla="*/ 221202 h 4675389"/>
              <a:gd name="connsiteX9" fmla="*/ 2110903 w 2110903"/>
              <a:gd name="connsiteY9" fmla="*/ 4454187 h 4675389"/>
              <a:gd name="connsiteX10" fmla="*/ 1889701 w 2110903"/>
              <a:gd name="connsiteY10" fmla="*/ 4675389 h 4675389"/>
              <a:gd name="connsiteX11" fmla="*/ 221202 w 2110903"/>
              <a:gd name="connsiteY11" fmla="*/ 4675389 h 4675389"/>
              <a:gd name="connsiteX12" fmla="*/ 0 w 2110903"/>
              <a:gd name="connsiteY12" fmla="*/ 4454187 h 4675389"/>
              <a:gd name="connsiteX13" fmla="*/ 0 w 2110903"/>
              <a:gd name="connsiteY13" fmla="*/ 221202 h 4675389"/>
              <a:gd name="connsiteX14" fmla="*/ 221202 w 2110903"/>
              <a:gd name="connsiteY14" fmla="*/ 0 h 467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0903" h="4675389">
                <a:moveTo>
                  <a:pt x="221202" y="0"/>
                </a:moveTo>
                <a:lnTo>
                  <a:pt x="466401" y="0"/>
                </a:lnTo>
                <a:lnTo>
                  <a:pt x="466401" y="43716"/>
                </a:lnTo>
                <a:cubicBezTo>
                  <a:pt x="466401" y="118764"/>
                  <a:pt x="527240" y="179603"/>
                  <a:pt x="602288" y="179603"/>
                </a:cubicBezTo>
                <a:lnTo>
                  <a:pt x="1508617" y="179603"/>
                </a:lnTo>
                <a:cubicBezTo>
                  <a:pt x="1583665" y="179603"/>
                  <a:pt x="1644504" y="118764"/>
                  <a:pt x="1644504" y="43716"/>
                </a:cubicBezTo>
                <a:lnTo>
                  <a:pt x="1644504" y="0"/>
                </a:lnTo>
                <a:lnTo>
                  <a:pt x="1889701" y="0"/>
                </a:lnTo>
                <a:cubicBezTo>
                  <a:pt x="2011867" y="0"/>
                  <a:pt x="2110903" y="99036"/>
                  <a:pt x="2110903" y="221202"/>
                </a:cubicBezTo>
                <a:lnTo>
                  <a:pt x="2110903" y="4454187"/>
                </a:lnTo>
                <a:cubicBezTo>
                  <a:pt x="2110903" y="4576353"/>
                  <a:pt x="2011867" y="4675389"/>
                  <a:pt x="1889701" y="4675389"/>
                </a:cubicBezTo>
                <a:lnTo>
                  <a:pt x="221202" y="4675389"/>
                </a:lnTo>
                <a:cubicBezTo>
                  <a:pt x="99036" y="4675389"/>
                  <a:pt x="0" y="4576353"/>
                  <a:pt x="0" y="4454187"/>
                </a:cubicBezTo>
                <a:lnTo>
                  <a:pt x="0" y="221202"/>
                </a:lnTo>
                <a:cubicBezTo>
                  <a:pt x="0" y="99036"/>
                  <a:pt x="99036" y="0"/>
                  <a:pt x="22120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Symbol zastępczy tekstu 9">
            <a:extLst>
              <a:ext uri="{FF2B5EF4-FFF2-40B4-BE49-F238E27FC236}">
                <a16:creationId xmlns:a16="http://schemas.microsoft.com/office/drawing/2014/main" id="{A6C8459D-F7D8-B6C0-6062-18448B2F8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2559065"/>
            <a:ext cx="5307157" cy="394907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14A7CB93-B17B-C1B7-37A3-A94818D68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904" y="1234234"/>
            <a:ext cx="4722603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9BA8049-A70A-65AF-ABEC-28476DA926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234234"/>
            <a:ext cx="468905" cy="9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37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Łazarski prezentacja wzó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0B79AC2A-C367-EA6D-6D14-9CEE6C63B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6" y="349861"/>
            <a:ext cx="11523685" cy="6465081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B61A588-DB23-8A50-9315-4D195F24C4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93" y="4582567"/>
            <a:ext cx="1925572" cy="192557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A286F5F-225C-69A6-96F5-42DA59362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45" y="538726"/>
            <a:ext cx="4268070" cy="4268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665C26-283B-4A40-AC49-34D4E0D72F7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6462" y="1154204"/>
            <a:ext cx="2440215" cy="5016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814BA9-17A9-204F-8558-E9613C9D74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288" y="1154204"/>
            <a:ext cx="2440215" cy="5016249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A379E79-9D97-4644-9AC9-042D9F69D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6248" y="1305757"/>
            <a:ext cx="2110903" cy="4675389"/>
          </a:xfrm>
          <a:custGeom>
            <a:avLst/>
            <a:gdLst>
              <a:gd name="connsiteX0" fmla="*/ 221202 w 2110903"/>
              <a:gd name="connsiteY0" fmla="*/ 0 h 4675389"/>
              <a:gd name="connsiteX1" fmla="*/ 466401 w 2110903"/>
              <a:gd name="connsiteY1" fmla="*/ 0 h 4675389"/>
              <a:gd name="connsiteX2" fmla="*/ 466401 w 2110903"/>
              <a:gd name="connsiteY2" fmla="*/ 43716 h 4675389"/>
              <a:gd name="connsiteX3" fmla="*/ 602288 w 2110903"/>
              <a:gd name="connsiteY3" fmla="*/ 179603 h 4675389"/>
              <a:gd name="connsiteX4" fmla="*/ 1508617 w 2110903"/>
              <a:gd name="connsiteY4" fmla="*/ 179603 h 4675389"/>
              <a:gd name="connsiteX5" fmla="*/ 1644504 w 2110903"/>
              <a:gd name="connsiteY5" fmla="*/ 43716 h 4675389"/>
              <a:gd name="connsiteX6" fmla="*/ 1644504 w 2110903"/>
              <a:gd name="connsiteY6" fmla="*/ 0 h 4675389"/>
              <a:gd name="connsiteX7" fmla="*/ 1889701 w 2110903"/>
              <a:gd name="connsiteY7" fmla="*/ 0 h 4675389"/>
              <a:gd name="connsiteX8" fmla="*/ 2110903 w 2110903"/>
              <a:gd name="connsiteY8" fmla="*/ 221202 h 4675389"/>
              <a:gd name="connsiteX9" fmla="*/ 2110903 w 2110903"/>
              <a:gd name="connsiteY9" fmla="*/ 4454187 h 4675389"/>
              <a:gd name="connsiteX10" fmla="*/ 1889701 w 2110903"/>
              <a:gd name="connsiteY10" fmla="*/ 4675389 h 4675389"/>
              <a:gd name="connsiteX11" fmla="*/ 221202 w 2110903"/>
              <a:gd name="connsiteY11" fmla="*/ 4675389 h 4675389"/>
              <a:gd name="connsiteX12" fmla="*/ 0 w 2110903"/>
              <a:gd name="connsiteY12" fmla="*/ 4454187 h 4675389"/>
              <a:gd name="connsiteX13" fmla="*/ 0 w 2110903"/>
              <a:gd name="connsiteY13" fmla="*/ 221202 h 4675389"/>
              <a:gd name="connsiteX14" fmla="*/ 221202 w 2110903"/>
              <a:gd name="connsiteY14" fmla="*/ 0 h 467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0903" h="4675389">
                <a:moveTo>
                  <a:pt x="221202" y="0"/>
                </a:moveTo>
                <a:lnTo>
                  <a:pt x="466401" y="0"/>
                </a:lnTo>
                <a:lnTo>
                  <a:pt x="466401" y="43716"/>
                </a:lnTo>
                <a:cubicBezTo>
                  <a:pt x="466401" y="118764"/>
                  <a:pt x="527240" y="179603"/>
                  <a:pt x="602288" y="179603"/>
                </a:cubicBezTo>
                <a:lnTo>
                  <a:pt x="1508617" y="179603"/>
                </a:lnTo>
                <a:cubicBezTo>
                  <a:pt x="1583665" y="179603"/>
                  <a:pt x="1644504" y="118764"/>
                  <a:pt x="1644504" y="43716"/>
                </a:cubicBezTo>
                <a:lnTo>
                  <a:pt x="1644504" y="0"/>
                </a:lnTo>
                <a:lnTo>
                  <a:pt x="1889701" y="0"/>
                </a:lnTo>
                <a:cubicBezTo>
                  <a:pt x="2011867" y="0"/>
                  <a:pt x="2110903" y="99036"/>
                  <a:pt x="2110903" y="221202"/>
                </a:cubicBezTo>
                <a:lnTo>
                  <a:pt x="2110903" y="4454187"/>
                </a:lnTo>
                <a:cubicBezTo>
                  <a:pt x="2110903" y="4576353"/>
                  <a:pt x="2011867" y="4675389"/>
                  <a:pt x="1889701" y="4675389"/>
                </a:cubicBezTo>
                <a:lnTo>
                  <a:pt x="221202" y="4675389"/>
                </a:lnTo>
                <a:cubicBezTo>
                  <a:pt x="99036" y="4675389"/>
                  <a:pt x="0" y="4576353"/>
                  <a:pt x="0" y="4454187"/>
                </a:cubicBezTo>
                <a:lnTo>
                  <a:pt x="0" y="221202"/>
                </a:lnTo>
                <a:cubicBezTo>
                  <a:pt x="0" y="99036"/>
                  <a:pt x="99036" y="0"/>
                  <a:pt x="22120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BBAFAAF-FA80-4042-B478-2A5A182853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90422" y="1305757"/>
            <a:ext cx="2110903" cy="4675389"/>
          </a:xfrm>
          <a:custGeom>
            <a:avLst/>
            <a:gdLst>
              <a:gd name="connsiteX0" fmla="*/ 221202 w 2110903"/>
              <a:gd name="connsiteY0" fmla="*/ 0 h 4675389"/>
              <a:gd name="connsiteX1" fmla="*/ 466401 w 2110903"/>
              <a:gd name="connsiteY1" fmla="*/ 0 h 4675389"/>
              <a:gd name="connsiteX2" fmla="*/ 466401 w 2110903"/>
              <a:gd name="connsiteY2" fmla="*/ 43716 h 4675389"/>
              <a:gd name="connsiteX3" fmla="*/ 602288 w 2110903"/>
              <a:gd name="connsiteY3" fmla="*/ 179603 h 4675389"/>
              <a:gd name="connsiteX4" fmla="*/ 1508617 w 2110903"/>
              <a:gd name="connsiteY4" fmla="*/ 179603 h 4675389"/>
              <a:gd name="connsiteX5" fmla="*/ 1644504 w 2110903"/>
              <a:gd name="connsiteY5" fmla="*/ 43716 h 4675389"/>
              <a:gd name="connsiteX6" fmla="*/ 1644504 w 2110903"/>
              <a:gd name="connsiteY6" fmla="*/ 0 h 4675389"/>
              <a:gd name="connsiteX7" fmla="*/ 1889701 w 2110903"/>
              <a:gd name="connsiteY7" fmla="*/ 0 h 4675389"/>
              <a:gd name="connsiteX8" fmla="*/ 2110903 w 2110903"/>
              <a:gd name="connsiteY8" fmla="*/ 221202 h 4675389"/>
              <a:gd name="connsiteX9" fmla="*/ 2110903 w 2110903"/>
              <a:gd name="connsiteY9" fmla="*/ 4454187 h 4675389"/>
              <a:gd name="connsiteX10" fmla="*/ 1889701 w 2110903"/>
              <a:gd name="connsiteY10" fmla="*/ 4675389 h 4675389"/>
              <a:gd name="connsiteX11" fmla="*/ 221202 w 2110903"/>
              <a:gd name="connsiteY11" fmla="*/ 4675389 h 4675389"/>
              <a:gd name="connsiteX12" fmla="*/ 0 w 2110903"/>
              <a:gd name="connsiteY12" fmla="*/ 4454187 h 4675389"/>
              <a:gd name="connsiteX13" fmla="*/ 0 w 2110903"/>
              <a:gd name="connsiteY13" fmla="*/ 221202 h 4675389"/>
              <a:gd name="connsiteX14" fmla="*/ 221202 w 2110903"/>
              <a:gd name="connsiteY14" fmla="*/ 0 h 467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0903" h="4675389">
                <a:moveTo>
                  <a:pt x="221202" y="0"/>
                </a:moveTo>
                <a:lnTo>
                  <a:pt x="466401" y="0"/>
                </a:lnTo>
                <a:lnTo>
                  <a:pt x="466401" y="43716"/>
                </a:lnTo>
                <a:cubicBezTo>
                  <a:pt x="466401" y="118764"/>
                  <a:pt x="527240" y="179603"/>
                  <a:pt x="602288" y="179603"/>
                </a:cubicBezTo>
                <a:lnTo>
                  <a:pt x="1508617" y="179603"/>
                </a:lnTo>
                <a:cubicBezTo>
                  <a:pt x="1583665" y="179603"/>
                  <a:pt x="1644504" y="118764"/>
                  <a:pt x="1644504" y="43716"/>
                </a:cubicBezTo>
                <a:lnTo>
                  <a:pt x="1644504" y="0"/>
                </a:lnTo>
                <a:lnTo>
                  <a:pt x="1889701" y="0"/>
                </a:lnTo>
                <a:cubicBezTo>
                  <a:pt x="2011867" y="0"/>
                  <a:pt x="2110903" y="99036"/>
                  <a:pt x="2110903" y="221202"/>
                </a:cubicBezTo>
                <a:lnTo>
                  <a:pt x="2110903" y="4454187"/>
                </a:lnTo>
                <a:cubicBezTo>
                  <a:pt x="2110903" y="4576353"/>
                  <a:pt x="2011867" y="4675389"/>
                  <a:pt x="1889701" y="4675389"/>
                </a:cubicBezTo>
                <a:lnTo>
                  <a:pt x="221202" y="4675389"/>
                </a:lnTo>
                <a:cubicBezTo>
                  <a:pt x="99036" y="4675389"/>
                  <a:pt x="0" y="4576353"/>
                  <a:pt x="0" y="4454187"/>
                </a:cubicBezTo>
                <a:lnTo>
                  <a:pt x="0" y="221202"/>
                </a:lnTo>
                <a:cubicBezTo>
                  <a:pt x="0" y="99036"/>
                  <a:pt x="99036" y="0"/>
                  <a:pt x="22120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Symbol zastępczy tekstu 9">
            <a:extLst>
              <a:ext uri="{FF2B5EF4-FFF2-40B4-BE49-F238E27FC236}">
                <a16:creationId xmlns:a16="http://schemas.microsoft.com/office/drawing/2014/main" id="{A6C8459D-F7D8-B6C0-6062-18448B2F8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2559065"/>
            <a:ext cx="5307157" cy="394907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14A7CB93-B17B-C1B7-37A3-A94818D68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904" y="1234234"/>
            <a:ext cx="4722603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9BA8049-A70A-65AF-ABEC-28476DA926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234234"/>
            <a:ext cx="468905" cy="9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36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93D5D1B-F399-F365-D7F9-480D8FB23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550" y="2798263"/>
            <a:ext cx="5240180" cy="5240180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CFE2663-CF34-4945-8306-25A10B77D2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007" y="1812212"/>
            <a:ext cx="4433125" cy="4042650"/>
          </a:xfrm>
          <a:custGeom>
            <a:avLst/>
            <a:gdLst>
              <a:gd name="connsiteX0" fmla="*/ 424600 w 4433125"/>
              <a:gd name="connsiteY0" fmla="*/ 0 h 4042650"/>
              <a:gd name="connsiteX1" fmla="*/ 4008525 w 4433125"/>
              <a:gd name="connsiteY1" fmla="*/ 0 h 4042650"/>
              <a:gd name="connsiteX2" fmla="*/ 4433125 w 4433125"/>
              <a:gd name="connsiteY2" fmla="*/ 424600 h 4042650"/>
              <a:gd name="connsiteX3" fmla="*/ 4433125 w 4433125"/>
              <a:gd name="connsiteY3" fmla="*/ 3618050 h 4042650"/>
              <a:gd name="connsiteX4" fmla="*/ 4008525 w 4433125"/>
              <a:gd name="connsiteY4" fmla="*/ 4042650 h 4042650"/>
              <a:gd name="connsiteX5" fmla="*/ 424600 w 4433125"/>
              <a:gd name="connsiteY5" fmla="*/ 4042650 h 4042650"/>
              <a:gd name="connsiteX6" fmla="*/ 0 w 4433125"/>
              <a:gd name="connsiteY6" fmla="*/ 3618050 h 4042650"/>
              <a:gd name="connsiteX7" fmla="*/ 0 w 4433125"/>
              <a:gd name="connsiteY7" fmla="*/ 424600 h 4042650"/>
              <a:gd name="connsiteX8" fmla="*/ 424600 w 4433125"/>
              <a:gd name="connsiteY8" fmla="*/ 0 h 404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3125" h="4042650">
                <a:moveTo>
                  <a:pt x="424600" y="0"/>
                </a:moveTo>
                <a:lnTo>
                  <a:pt x="4008525" y="0"/>
                </a:lnTo>
                <a:cubicBezTo>
                  <a:pt x="4243025" y="0"/>
                  <a:pt x="4433125" y="190100"/>
                  <a:pt x="4433125" y="424600"/>
                </a:cubicBezTo>
                <a:lnTo>
                  <a:pt x="4433125" y="3618050"/>
                </a:lnTo>
                <a:cubicBezTo>
                  <a:pt x="4433125" y="3852550"/>
                  <a:pt x="4243025" y="4042650"/>
                  <a:pt x="4008525" y="4042650"/>
                </a:cubicBezTo>
                <a:lnTo>
                  <a:pt x="424600" y="4042650"/>
                </a:lnTo>
                <a:cubicBezTo>
                  <a:pt x="190100" y="4042650"/>
                  <a:pt x="0" y="3852550"/>
                  <a:pt x="0" y="3618050"/>
                </a:cubicBezTo>
                <a:lnTo>
                  <a:pt x="0" y="424600"/>
                </a:lnTo>
                <a:cubicBezTo>
                  <a:pt x="0" y="190100"/>
                  <a:pt x="190100" y="0"/>
                  <a:pt x="4246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84470FD-FB89-1A48-9AB6-7EFEE5B2C3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28405" y="512763"/>
            <a:ext cx="2637183" cy="2598898"/>
          </a:xfrm>
          <a:custGeom>
            <a:avLst/>
            <a:gdLst>
              <a:gd name="connsiteX0" fmla="*/ 272962 w 2637183"/>
              <a:gd name="connsiteY0" fmla="*/ 0 h 2598898"/>
              <a:gd name="connsiteX1" fmla="*/ 2364221 w 2637183"/>
              <a:gd name="connsiteY1" fmla="*/ 0 h 2598898"/>
              <a:gd name="connsiteX2" fmla="*/ 2637183 w 2637183"/>
              <a:gd name="connsiteY2" fmla="*/ 272962 h 2598898"/>
              <a:gd name="connsiteX3" fmla="*/ 2637183 w 2637183"/>
              <a:gd name="connsiteY3" fmla="*/ 2325936 h 2598898"/>
              <a:gd name="connsiteX4" fmla="*/ 2364221 w 2637183"/>
              <a:gd name="connsiteY4" fmla="*/ 2598898 h 2598898"/>
              <a:gd name="connsiteX5" fmla="*/ 272962 w 2637183"/>
              <a:gd name="connsiteY5" fmla="*/ 2598898 h 2598898"/>
              <a:gd name="connsiteX6" fmla="*/ 0 w 2637183"/>
              <a:gd name="connsiteY6" fmla="*/ 2325936 h 2598898"/>
              <a:gd name="connsiteX7" fmla="*/ 0 w 2637183"/>
              <a:gd name="connsiteY7" fmla="*/ 272962 h 2598898"/>
              <a:gd name="connsiteX8" fmla="*/ 272962 w 2637183"/>
              <a:gd name="connsiteY8" fmla="*/ 0 h 25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7183" h="2598898">
                <a:moveTo>
                  <a:pt x="272962" y="0"/>
                </a:moveTo>
                <a:lnTo>
                  <a:pt x="2364221" y="0"/>
                </a:lnTo>
                <a:cubicBezTo>
                  <a:pt x="2514974" y="0"/>
                  <a:pt x="2637183" y="122209"/>
                  <a:pt x="2637183" y="272962"/>
                </a:cubicBezTo>
                <a:lnTo>
                  <a:pt x="2637183" y="2325936"/>
                </a:lnTo>
                <a:cubicBezTo>
                  <a:pt x="2637183" y="2476689"/>
                  <a:pt x="2514974" y="2598898"/>
                  <a:pt x="2364221" y="2598898"/>
                </a:cubicBezTo>
                <a:lnTo>
                  <a:pt x="272962" y="2598898"/>
                </a:lnTo>
                <a:cubicBezTo>
                  <a:pt x="122209" y="2598898"/>
                  <a:pt x="0" y="2476689"/>
                  <a:pt x="0" y="2325936"/>
                </a:cubicBezTo>
                <a:lnTo>
                  <a:pt x="0" y="272962"/>
                </a:lnTo>
                <a:cubicBezTo>
                  <a:pt x="0" y="122209"/>
                  <a:pt x="122209" y="0"/>
                  <a:pt x="2729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24CB346-2E61-2D49-A238-43E819F34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28405" y="3255964"/>
            <a:ext cx="3857379" cy="2598898"/>
          </a:xfrm>
          <a:custGeom>
            <a:avLst/>
            <a:gdLst>
              <a:gd name="connsiteX0" fmla="*/ 272962 w 3857379"/>
              <a:gd name="connsiteY0" fmla="*/ 0 h 2598898"/>
              <a:gd name="connsiteX1" fmla="*/ 3584417 w 3857379"/>
              <a:gd name="connsiteY1" fmla="*/ 0 h 2598898"/>
              <a:gd name="connsiteX2" fmla="*/ 3857379 w 3857379"/>
              <a:gd name="connsiteY2" fmla="*/ 272962 h 2598898"/>
              <a:gd name="connsiteX3" fmla="*/ 3857379 w 3857379"/>
              <a:gd name="connsiteY3" fmla="*/ 2325936 h 2598898"/>
              <a:gd name="connsiteX4" fmla="*/ 3584417 w 3857379"/>
              <a:gd name="connsiteY4" fmla="*/ 2598898 h 2598898"/>
              <a:gd name="connsiteX5" fmla="*/ 272962 w 3857379"/>
              <a:gd name="connsiteY5" fmla="*/ 2598898 h 2598898"/>
              <a:gd name="connsiteX6" fmla="*/ 0 w 3857379"/>
              <a:gd name="connsiteY6" fmla="*/ 2325936 h 2598898"/>
              <a:gd name="connsiteX7" fmla="*/ 0 w 3857379"/>
              <a:gd name="connsiteY7" fmla="*/ 272962 h 2598898"/>
              <a:gd name="connsiteX8" fmla="*/ 272962 w 3857379"/>
              <a:gd name="connsiteY8" fmla="*/ 0 h 25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7379" h="2598898">
                <a:moveTo>
                  <a:pt x="272962" y="0"/>
                </a:moveTo>
                <a:lnTo>
                  <a:pt x="3584417" y="0"/>
                </a:lnTo>
                <a:cubicBezTo>
                  <a:pt x="3735170" y="0"/>
                  <a:pt x="3857379" y="122209"/>
                  <a:pt x="3857379" y="272962"/>
                </a:cubicBezTo>
                <a:lnTo>
                  <a:pt x="3857379" y="2325936"/>
                </a:lnTo>
                <a:cubicBezTo>
                  <a:pt x="3857379" y="2476689"/>
                  <a:pt x="3735170" y="2598898"/>
                  <a:pt x="3584417" y="2598898"/>
                </a:cubicBezTo>
                <a:lnTo>
                  <a:pt x="272962" y="2598898"/>
                </a:lnTo>
                <a:cubicBezTo>
                  <a:pt x="122209" y="2598898"/>
                  <a:pt x="0" y="2476689"/>
                  <a:pt x="0" y="2325936"/>
                </a:cubicBezTo>
                <a:lnTo>
                  <a:pt x="0" y="272962"/>
                </a:lnTo>
                <a:cubicBezTo>
                  <a:pt x="0" y="122209"/>
                  <a:pt x="122209" y="0"/>
                  <a:pt x="2729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EF0C2C8-AD23-E645-8EAF-F80D21B6E1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04058" y="3255964"/>
            <a:ext cx="2687943" cy="2598898"/>
          </a:xfrm>
          <a:custGeom>
            <a:avLst/>
            <a:gdLst>
              <a:gd name="connsiteX0" fmla="*/ 272962 w 2687943"/>
              <a:gd name="connsiteY0" fmla="*/ 0 h 2598898"/>
              <a:gd name="connsiteX1" fmla="*/ 2687943 w 2687943"/>
              <a:gd name="connsiteY1" fmla="*/ 0 h 2598898"/>
              <a:gd name="connsiteX2" fmla="*/ 2687943 w 2687943"/>
              <a:gd name="connsiteY2" fmla="*/ 2598898 h 2598898"/>
              <a:gd name="connsiteX3" fmla="*/ 272962 w 2687943"/>
              <a:gd name="connsiteY3" fmla="*/ 2598898 h 2598898"/>
              <a:gd name="connsiteX4" fmla="*/ 0 w 2687943"/>
              <a:gd name="connsiteY4" fmla="*/ 2325936 h 2598898"/>
              <a:gd name="connsiteX5" fmla="*/ 0 w 2687943"/>
              <a:gd name="connsiteY5" fmla="*/ 272962 h 2598898"/>
              <a:gd name="connsiteX6" fmla="*/ 272962 w 2687943"/>
              <a:gd name="connsiteY6" fmla="*/ 0 h 25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7943" h="2598898">
                <a:moveTo>
                  <a:pt x="272962" y="0"/>
                </a:moveTo>
                <a:lnTo>
                  <a:pt x="2687943" y="0"/>
                </a:lnTo>
                <a:lnTo>
                  <a:pt x="2687943" y="2598898"/>
                </a:lnTo>
                <a:lnTo>
                  <a:pt x="272962" y="2598898"/>
                </a:lnTo>
                <a:cubicBezTo>
                  <a:pt x="122209" y="2598898"/>
                  <a:pt x="0" y="2476689"/>
                  <a:pt x="0" y="2325936"/>
                </a:cubicBezTo>
                <a:lnTo>
                  <a:pt x="0" y="272962"/>
                </a:lnTo>
                <a:cubicBezTo>
                  <a:pt x="0" y="122209"/>
                  <a:pt x="122209" y="0"/>
                  <a:pt x="2729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4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9029CB1-3E1C-79C6-E6DF-555699664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12" y="2837523"/>
            <a:ext cx="1833736" cy="183373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C4BE520-C0AF-C2D5-F091-8528C6C063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8" y="513826"/>
            <a:ext cx="11055444" cy="6202386"/>
          </a:xfrm>
          <a:prstGeom prst="rect">
            <a:avLst/>
          </a:prstGeom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F61E3D78-DF65-454E-B62D-E847874C2728}"/>
              </a:ext>
            </a:extLst>
          </p:cNvPr>
          <p:cNvSpPr/>
          <p:nvPr userDrawn="1"/>
        </p:nvSpPr>
        <p:spPr>
          <a:xfrm>
            <a:off x="0" y="5387010"/>
            <a:ext cx="1689806" cy="1470990"/>
          </a:xfrm>
          <a:custGeom>
            <a:avLst/>
            <a:gdLst>
              <a:gd name="connsiteX0" fmla="*/ 0 w 1689806"/>
              <a:gd name="connsiteY0" fmla="*/ 0 h 1470990"/>
              <a:gd name="connsiteX1" fmla="*/ 1673464 w 1689806"/>
              <a:gd name="connsiteY1" fmla="*/ 1363913 h 1470990"/>
              <a:gd name="connsiteX2" fmla="*/ 1689806 w 1689806"/>
              <a:gd name="connsiteY2" fmla="*/ 1470990 h 1470990"/>
              <a:gd name="connsiteX3" fmla="*/ 0 w 1689806"/>
              <a:gd name="connsiteY3" fmla="*/ 1470990 h 147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806" h="1470990">
                <a:moveTo>
                  <a:pt x="0" y="0"/>
                </a:moveTo>
                <a:cubicBezTo>
                  <a:pt x="825471" y="0"/>
                  <a:pt x="1514184" y="585530"/>
                  <a:pt x="1673464" y="1363913"/>
                </a:cubicBezTo>
                <a:lnTo>
                  <a:pt x="1689806" y="1470990"/>
                </a:lnTo>
                <a:lnTo>
                  <a:pt x="0" y="14709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61169D8-B993-004D-8032-2C9324EF95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43112" y="3294038"/>
            <a:ext cx="3338836" cy="3243441"/>
          </a:xfrm>
          <a:custGeom>
            <a:avLst/>
            <a:gdLst>
              <a:gd name="connsiteX0" fmla="*/ 2044513 w 4089026"/>
              <a:gd name="connsiteY0" fmla="*/ 0 h 4089026"/>
              <a:gd name="connsiteX1" fmla="*/ 4089026 w 4089026"/>
              <a:gd name="connsiteY1" fmla="*/ 2044513 h 4089026"/>
              <a:gd name="connsiteX2" fmla="*/ 2044513 w 4089026"/>
              <a:gd name="connsiteY2" fmla="*/ 4089026 h 4089026"/>
              <a:gd name="connsiteX3" fmla="*/ 0 w 4089026"/>
              <a:gd name="connsiteY3" fmla="*/ 2044513 h 4089026"/>
              <a:gd name="connsiteX4" fmla="*/ 2044513 w 4089026"/>
              <a:gd name="connsiteY4" fmla="*/ 0 h 408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9026" h="4089026">
                <a:moveTo>
                  <a:pt x="2044513" y="0"/>
                </a:moveTo>
                <a:cubicBezTo>
                  <a:pt x="3173666" y="0"/>
                  <a:pt x="4089026" y="915360"/>
                  <a:pt x="4089026" y="2044513"/>
                </a:cubicBezTo>
                <a:cubicBezTo>
                  <a:pt x="4089026" y="3173666"/>
                  <a:pt x="3173666" y="4089026"/>
                  <a:pt x="2044513" y="4089026"/>
                </a:cubicBezTo>
                <a:cubicBezTo>
                  <a:pt x="915360" y="4089026"/>
                  <a:pt x="0" y="3173666"/>
                  <a:pt x="0" y="2044513"/>
                </a:cubicBezTo>
                <a:cubicBezTo>
                  <a:pt x="0" y="915360"/>
                  <a:pt x="915360" y="0"/>
                  <a:pt x="20445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665ECE08-79DC-E833-C39D-0E969836B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0562" y="2229575"/>
            <a:ext cx="7853941" cy="480562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E39B2EA-34BA-B873-A643-B43B790494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29575"/>
            <a:ext cx="480562" cy="480562"/>
          </a:xfrm>
          <a:prstGeom prst="rect">
            <a:avLst/>
          </a:prstGeom>
        </p:spPr>
      </p:pic>
      <p:sp>
        <p:nvSpPr>
          <p:cNvPr id="9" name="Symbol zastępczy tekstu 9">
            <a:extLst>
              <a:ext uri="{FF2B5EF4-FFF2-40B4-BE49-F238E27FC236}">
                <a16:creationId xmlns:a16="http://schemas.microsoft.com/office/drawing/2014/main" id="{34B16005-BDE8-DCC8-C905-8F08471D00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2973208"/>
            <a:ext cx="7582395" cy="324344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5458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43C51F6-01AC-D307-7BAC-696AE6DFB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5" y="513826"/>
            <a:ext cx="11055444" cy="620238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93D5D1B-F399-F365-D7F9-480D8FB232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550" y="2798263"/>
            <a:ext cx="5240180" cy="5240180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CFE2663-CF34-4945-8306-25A10B77D2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007" y="1812212"/>
            <a:ext cx="4433125" cy="4042650"/>
          </a:xfrm>
          <a:custGeom>
            <a:avLst/>
            <a:gdLst>
              <a:gd name="connsiteX0" fmla="*/ 424600 w 4433125"/>
              <a:gd name="connsiteY0" fmla="*/ 0 h 4042650"/>
              <a:gd name="connsiteX1" fmla="*/ 4008525 w 4433125"/>
              <a:gd name="connsiteY1" fmla="*/ 0 h 4042650"/>
              <a:gd name="connsiteX2" fmla="*/ 4433125 w 4433125"/>
              <a:gd name="connsiteY2" fmla="*/ 424600 h 4042650"/>
              <a:gd name="connsiteX3" fmla="*/ 4433125 w 4433125"/>
              <a:gd name="connsiteY3" fmla="*/ 3618050 h 4042650"/>
              <a:gd name="connsiteX4" fmla="*/ 4008525 w 4433125"/>
              <a:gd name="connsiteY4" fmla="*/ 4042650 h 4042650"/>
              <a:gd name="connsiteX5" fmla="*/ 424600 w 4433125"/>
              <a:gd name="connsiteY5" fmla="*/ 4042650 h 4042650"/>
              <a:gd name="connsiteX6" fmla="*/ 0 w 4433125"/>
              <a:gd name="connsiteY6" fmla="*/ 3618050 h 4042650"/>
              <a:gd name="connsiteX7" fmla="*/ 0 w 4433125"/>
              <a:gd name="connsiteY7" fmla="*/ 424600 h 4042650"/>
              <a:gd name="connsiteX8" fmla="*/ 424600 w 4433125"/>
              <a:gd name="connsiteY8" fmla="*/ 0 h 404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3125" h="4042650">
                <a:moveTo>
                  <a:pt x="424600" y="0"/>
                </a:moveTo>
                <a:lnTo>
                  <a:pt x="4008525" y="0"/>
                </a:lnTo>
                <a:cubicBezTo>
                  <a:pt x="4243025" y="0"/>
                  <a:pt x="4433125" y="190100"/>
                  <a:pt x="4433125" y="424600"/>
                </a:cubicBezTo>
                <a:lnTo>
                  <a:pt x="4433125" y="3618050"/>
                </a:lnTo>
                <a:cubicBezTo>
                  <a:pt x="4433125" y="3852550"/>
                  <a:pt x="4243025" y="4042650"/>
                  <a:pt x="4008525" y="4042650"/>
                </a:cubicBezTo>
                <a:lnTo>
                  <a:pt x="424600" y="4042650"/>
                </a:lnTo>
                <a:cubicBezTo>
                  <a:pt x="190100" y="4042650"/>
                  <a:pt x="0" y="3852550"/>
                  <a:pt x="0" y="3618050"/>
                </a:cubicBezTo>
                <a:lnTo>
                  <a:pt x="0" y="424600"/>
                </a:lnTo>
                <a:cubicBezTo>
                  <a:pt x="0" y="190100"/>
                  <a:pt x="190100" y="0"/>
                  <a:pt x="4246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84470FD-FB89-1A48-9AB6-7EFEE5B2C3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28405" y="512763"/>
            <a:ext cx="2637183" cy="2598898"/>
          </a:xfrm>
          <a:custGeom>
            <a:avLst/>
            <a:gdLst>
              <a:gd name="connsiteX0" fmla="*/ 272962 w 2637183"/>
              <a:gd name="connsiteY0" fmla="*/ 0 h 2598898"/>
              <a:gd name="connsiteX1" fmla="*/ 2364221 w 2637183"/>
              <a:gd name="connsiteY1" fmla="*/ 0 h 2598898"/>
              <a:gd name="connsiteX2" fmla="*/ 2637183 w 2637183"/>
              <a:gd name="connsiteY2" fmla="*/ 272962 h 2598898"/>
              <a:gd name="connsiteX3" fmla="*/ 2637183 w 2637183"/>
              <a:gd name="connsiteY3" fmla="*/ 2325936 h 2598898"/>
              <a:gd name="connsiteX4" fmla="*/ 2364221 w 2637183"/>
              <a:gd name="connsiteY4" fmla="*/ 2598898 h 2598898"/>
              <a:gd name="connsiteX5" fmla="*/ 272962 w 2637183"/>
              <a:gd name="connsiteY5" fmla="*/ 2598898 h 2598898"/>
              <a:gd name="connsiteX6" fmla="*/ 0 w 2637183"/>
              <a:gd name="connsiteY6" fmla="*/ 2325936 h 2598898"/>
              <a:gd name="connsiteX7" fmla="*/ 0 w 2637183"/>
              <a:gd name="connsiteY7" fmla="*/ 272962 h 2598898"/>
              <a:gd name="connsiteX8" fmla="*/ 272962 w 2637183"/>
              <a:gd name="connsiteY8" fmla="*/ 0 h 25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7183" h="2598898">
                <a:moveTo>
                  <a:pt x="272962" y="0"/>
                </a:moveTo>
                <a:lnTo>
                  <a:pt x="2364221" y="0"/>
                </a:lnTo>
                <a:cubicBezTo>
                  <a:pt x="2514974" y="0"/>
                  <a:pt x="2637183" y="122209"/>
                  <a:pt x="2637183" y="272962"/>
                </a:cubicBezTo>
                <a:lnTo>
                  <a:pt x="2637183" y="2325936"/>
                </a:lnTo>
                <a:cubicBezTo>
                  <a:pt x="2637183" y="2476689"/>
                  <a:pt x="2514974" y="2598898"/>
                  <a:pt x="2364221" y="2598898"/>
                </a:cubicBezTo>
                <a:lnTo>
                  <a:pt x="272962" y="2598898"/>
                </a:lnTo>
                <a:cubicBezTo>
                  <a:pt x="122209" y="2598898"/>
                  <a:pt x="0" y="2476689"/>
                  <a:pt x="0" y="2325936"/>
                </a:cubicBezTo>
                <a:lnTo>
                  <a:pt x="0" y="272962"/>
                </a:lnTo>
                <a:cubicBezTo>
                  <a:pt x="0" y="122209"/>
                  <a:pt x="122209" y="0"/>
                  <a:pt x="2729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24CB346-2E61-2D49-A238-43E819F34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28405" y="3255964"/>
            <a:ext cx="3857379" cy="2598898"/>
          </a:xfrm>
          <a:custGeom>
            <a:avLst/>
            <a:gdLst>
              <a:gd name="connsiteX0" fmla="*/ 272962 w 3857379"/>
              <a:gd name="connsiteY0" fmla="*/ 0 h 2598898"/>
              <a:gd name="connsiteX1" fmla="*/ 3584417 w 3857379"/>
              <a:gd name="connsiteY1" fmla="*/ 0 h 2598898"/>
              <a:gd name="connsiteX2" fmla="*/ 3857379 w 3857379"/>
              <a:gd name="connsiteY2" fmla="*/ 272962 h 2598898"/>
              <a:gd name="connsiteX3" fmla="*/ 3857379 w 3857379"/>
              <a:gd name="connsiteY3" fmla="*/ 2325936 h 2598898"/>
              <a:gd name="connsiteX4" fmla="*/ 3584417 w 3857379"/>
              <a:gd name="connsiteY4" fmla="*/ 2598898 h 2598898"/>
              <a:gd name="connsiteX5" fmla="*/ 272962 w 3857379"/>
              <a:gd name="connsiteY5" fmla="*/ 2598898 h 2598898"/>
              <a:gd name="connsiteX6" fmla="*/ 0 w 3857379"/>
              <a:gd name="connsiteY6" fmla="*/ 2325936 h 2598898"/>
              <a:gd name="connsiteX7" fmla="*/ 0 w 3857379"/>
              <a:gd name="connsiteY7" fmla="*/ 272962 h 2598898"/>
              <a:gd name="connsiteX8" fmla="*/ 272962 w 3857379"/>
              <a:gd name="connsiteY8" fmla="*/ 0 h 25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7379" h="2598898">
                <a:moveTo>
                  <a:pt x="272962" y="0"/>
                </a:moveTo>
                <a:lnTo>
                  <a:pt x="3584417" y="0"/>
                </a:lnTo>
                <a:cubicBezTo>
                  <a:pt x="3735170" y="0"/>
                  <a:pt x="3857379" y="122209"/>
                  <a:pt x="3857379" y="272962"/>
                </a:cubicBezTo>
                <a:lnTo>
                  <a:pt x="3857379" y="2325936"/>
                </a:lnTo>
                <a:cubicBezTo>
                  <a:pt x="3857379" y="2476689"/>
                  <a:pt x="3735170" y="2598898"/>
                  <a:pt x="3584417" y="2598898"/>
                </a:cubicBezTo>
                <a:lnTo>
                  <a:pt x="272962" y="2598898"/>
                </a:lnTo>
                <a:cubicBezTo>
                  <a:pt x="122209" y="2598898"/>
                  <a:pt x="0" y="2476689"/>
                  <a:pt x="0" y="2325936"/>
                </a:cubicBezTo>
                <a:lnTo>
                  <a:pt x="0" y="272962"/>
                </a:lnTo>
                <a:cubicBezTo>
                  <a:pt x="0" y="122209"/>
                  <a:pt x="122209" y="0"/>
                  <a:pt x="2729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EF0C2C8-AD23-E645-8EAF-F80D21B6E1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04058" y="3255964"/>
            <a:ext cx="2687943" cy="2598898"/>
          </a:xfrm>
          <a:custGeom>
            <a:avLst/>
            <a:gdLst>
              <a:gd name="connsiteX0" fmla="*/ 272962 w 2687943"/>
              <a:gd name="connsiteY0" fmla="*/ 0 h 2598898"/>
              <a:gd name="connsiteX1" fmla="*/ 2687943 w 2687943"/>
              <a:gd name="connsiteY1" fmla="*/ 0 h 2598898"/>
              <a:gd name="connsiteX2" fmla="*/ 2687943 w 2687943"/>
              <a:gd name="connsiteY2" fmla="*/ 2598898 h 2598898"/>
              <a:gd name="connsiteX3" fmla="*/ 272962 w 2687943"/>
              <a:gd name="connsiteY3" fmla="*/ 2598898 h 2598898"/>
              <a:gd name="connsiteX4" fmla="*/ 0 w 2687943"/>
              <a:gd name="connsiteY4" fmla="*/ 2325936 h 2598898"/>
              <a:gd name="connsiteX5" fmla="*/ 0 w 2687943"/>
              <a:gd name="connsiteY5" fmla="*/ 272962 h 2598898"/>
              <a:gd name="connsiteX6" fmla="*/ 272962 w 2687943"/>
              <a:gd name="connsiteY6" fmla="*/ 0 h 25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7943" h="2598898">
                <a:moveTo>
                  <a:pt x="272962" y="0"/>
                </a:moveTo>
                <a:lnTo>
                  <a:pt x="2687943" y="0"/>
                </a:lnTo>
                <a:lnTo>
                  <a:pt x="2687943" y="2598898"/>
                </a:lnTo>
                <a:lnTo>
                  <a:pt x="272962" y="2598898"/>
                </a:lnTo>
                <a:cubicBezTo>
                  <a:pt x="122209" y="2598898"/>
                  <a:pt x="0" y="2476689"/>
                  <a:pt x="0" y="2325936"/>
                </a:cubicBezTo>
                <a:lnTo>
                  <a:pt x="0" y="272962"/>
                </a:lnTo>
                <a:cubicBezTo>
                  <a:pt x="0" y="122209"/>
                  <a:pt x="122209" y="0"/>
                  <a:pt x="2729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41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5537F12-B38C-3CCB-15CF-7D52DC536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909" y="2465496"/>
            <a:ext cx="3144717" cy="314471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C786045-9C7B-6E43-9647-EE91891BAB2A}"/>
              </a:ext>
            </a:extLst>
          </p:cNvPr>
          <p:cNvSpPr/>
          <p:nvPr userDrawn="1"/>
        </p:nvSpPr>
        <p:spPr>
          <a:xfrm>
            <a:off x="5040971" y="2741739"/>
            <a:ext cx="2821583" cy="3071925"/>
          </a:xfrm>
          <a:prstGeom prst="roundRect">
            <a:avLst>
              <a:gd name="adj" fmla="val 10485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DB784B3-C226-CA45-9F80-A8AE22465552}"/>
              </a:ext>
            </a:extLst>
          </p:cNvPr>
          <p:cNvSpPr/>
          <p:nvPr userDrawn="1"/>
        </p:nvSpPr>
        <p:spPr>
          <a:xfrm>
            <a:off x="3977566" y="1672992"/>
            <a:ext cx="2130606" cy="21306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0489C7-D597-174E-BCA3-BF1EC17FD59D}"/>
              </a:ext>
            </a:extLst>
          </p:cNvPr>
          <p:cNvSpPr/>
          <p:nvPr userDrawn="1"/>
        </p:nvSpPr>
        <p:spPr>
          <a:xfrm>
            <a:off x="4103180" y="1798606"/>
            <a:ext cx="1879378" cy="1879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3CC67E-00E0-E34D-8D2C-F9B50AF68778}"/>
              </a:ext>
            </a:extLst>
          </p:cNvPr>
          <p:cNvSpPr/>
          <p:nvPr userDrawn="1"/>
        </p:nvSpPr>
        <p:spPr>
          <a:xfrm>
            <a:off x="8276694" y="1588440"/>
            <a:ext cx="2821583" cy="3071925"/>
          </a:xfrm>
          <a:prstGeom prst="roundRect">
            <a:avLst>
              <a:gd name="adj" fmla="val 10485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1E737B-3E81-3243-B816-C1BA41DD6A43}"/>
              </a:ext>
            </a:extLst>
          </p:cNvPr>
          <p:cNvSpPr/>
          <p:nvPr userDrawn="1"/>
        </p:nvSpPr>
        <p:spPr>
          <a:xfrm>
            <a:off x="7213289" y="519693"/>
            <a:ext cx="2130606" cy="21306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05ECF93-2792-9E40-A6AA-8E565070487E}"/>
              </a:ext>
            </a:extLst>
          </p:cNvPr>
          <p:cNvSpPr/>
          <p:nvPr userDrawn="1"/>
        </p:nvSpPr>
        <p:spPr>
          <a:xfrm>
            <a:off x="7338903" y="645307"/>
            <a:ext cx="1879378" cy="1879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39EF4A5-7484-A947-8D9C-5788505F6F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4622" y="1890048"/>
            <a:ext cx="1696494" cy="1696492"/>
          </a:xfrm>
          <a:custGeom>
            <a:avLst/>
            <a:gdLst>
              <a:gd name="connsiteX0" fmla="*/ 848247 w 1696494"/>
              <a:gd name="connsiteY0" fmla="*/ 0 h 1696492"/>
              <a:gd name="connsiteX1" fmla="*/ 1696494 w 1696494"/>
              <a:gd name="connsiteY1" fmla="*/ 848246 h 1696492"/>
              <a:gd name="connsiteX2" fmla="*/ 848247 w 1696494"/>
              <a:gd name="connsiteY2" fmla="*/ 1696492 h 1696492"/>
              <a:gd name="connsiteX3" fmla="*/ 0 w 1696494"/>
              <a:gd name="connsiteY3" fmla="*/ 848246 h 1696492"/>
              <a:gd name="connsiteX4" fmla="*/ 848247 w 1696494"/>
              <a:gd name="connsiteY4" fmla="*/ 0 h 169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494" h="1696492">
                <a:moveTo>
                  <a:pt x="848247" y="0"/>
                </a:moveTo>
                <a:cubicBezTo>
                  <a:pt x="1316721" y="0"/>
                  <a:pt x="1696494" y="379773"/>
                  <a:pt x="1696494" y="848246"/>
                </a:cubicBezTo>
                <a:cubicBezTo>
                  <a:pt x="1696494" y="1316719"/>
                  <a:pt x="1316721" y="1696492"/>
                  <a:pt x="848247" y="1696492"/>
                </a:cubicBezTo>
                <a:cubicBezTo>
                  <a:pt x="379773" y="1696492"/>
                  <a:pt x="0" y="1316719"/>
                  <a:pt x="0" y="848246"/>
                </a:cubicBezTo>
                <a:cubicBezTo>
                  <a:pt x="0" y="379773"/>
                  <a:pt x="379773" y="0"/>
                  <a:pt x="8482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977A4F3-81CC-3A44-BF35-44D7AB4945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30345" y="736749"/>
            <a:ext cx="1696494" cy="1696492"/>
          </a:xfrm>
          <a:custGeom>
            <a:avLst/>
            <a:gdLst>
              <a:gd name="connsiteX0" fmla="*/ 848247 w 1696494"/>
              <a:gd name="connsiteY0" fmla="*/ 0 h 1696492"/>
              <a:gd name="connsiteX1" fmla="*/ 1696494 w 1696494"/>
              <a:gd name="connsiteY1" fmla="*/ 848246 h 1696492"/>
              <a:gd name="connsiteX2" fmla="*/ 848247 w 1696494"/>
              <a:gd name="connsiteY2" fmla="*/ 1696492 h 1696492"/>
              <a:gd name="connsiteX3" fmla="*/ 0 w 1696494"/>
              <a:gd name="connsiteY3" fmla="*/ 848246 h 1696492"/>
              <a:gd name="connsiteX4" fmla="*/ 848247 w 1696494"/>
              <a:gd name="connsiteY4" fmla="*/ 0 h 169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494" h="1696492">
                <a:moveTo>
                  <a:pt x="848247" y="0"/>
                </a:moveTo>
                <a:cubicBezTo>
                  <a:pt x="1316721" y="0"/>
                  <a:pt x="1696494" y="379773"/>
                  <a:pt x="1696494" y="848246"/>
                </a:cubicBezTo>
                <a:cubicBezTo>
                  <a:pt x="1696494" y="1316719"/>
                  <a:pt x="1316721" y="1696492"/>
                  <a:pt x="848247" y="1696492"/>
                </a:cubicBezTo>
                <a:cubicBezTo>
                  <a:pt x="379773" y="1696492"/>
                  <a:pt x="0" y="1316719"/>
                  <a:pt x="0" y="848246"/>
                </a:cubicBezTo>
                <a:cubicBezTo>
                  <a:pt x="0" y="379773"/>
                  <a:pt x="379773" y="0"/>
                  <a:pt x="8482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99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3F0BB56-15DC-E7B6-422A-03CA745CFE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5" y="513826"/>
            <a:ext cx="11055444" cy="620238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5537F12-B38C-3CCB-15CF-7D52DC536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59" y="2637197"/>
            <a:ext cx="3144717" cy="314471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C786045-9C7B-6E43-9647-EE91891BAB2A}"/>
              </a:ext>
            </a:extLst>
          </p:cNvPr>
          <p:cNvSpPr/>
          <p:nvPr userDrawn="1"/>
        </p:nvSpPr>
        <p:spPr>
          <a:xfrm>
            <a:off x="5290119" y="2947612"/>
            <a:ext cx="2821583" cy="3071925"/>
          </a:xfrm>
          <a:prstGeom prst="roundRect">
            <a:avLst>
              <a:gd name="adj" fmla="val 10485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DB784B3-C226-CA45-9F80-A8AE22465552}"/>
              </a:ext>
            </a:extLst>
          </p:cNvPr>
          <p:cNvSpPr/>
          <p:nvPr userDrawn="1"/>
        </p:nvSpPr>
        <p:spPr>
          <a:xfrm>
            <a:off x="4226714" y="1878865"/>
            <a:ext cx="2130606" cy="21306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0489C7-D597-174E-BCA3-BF1EC17FD59D}"/>
              </a:ext>
            </a:extLst>
          </p:cNvPr>
          <p:cNvSpPr/>
          <p:nvPr userDrawn="1"/>
        </p:nvSpPr>
        <p:spPr>
          <a:xfrm>
            <a:off x="4352328" y="2004479"/>
            <a:ext cx="1879378" cy="1879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3CC67E-00E0-E34D-8D2C-F9B50AF68778}"/>
              </a:ext>
            </a:extLst>
          </p:cNvPr>
          <p:cNvSpPr/>
          <p:nvPr userDrawn="1"/>
        </p:nvSpPr>
        <p:spPr>
          <a:xfrm>
            <a:off x="8327144" y="1760141"/>
            <a:ext cx="2821583" cy="3071925"/>
          </a:xfrm>
          <a:prstGeom prst="roundRect">
            <a:avLst>
              <a:gd name="adj" fmla="val 10485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1E737B-3E81-3243-B816-C1BA41DD6A43}"/>
              </a:ext>
            </a:extLst>
          </p:cNvPr>
          <p:cNvSpPr/>
          <p:nvPr userDrawn="1"/>
        </p:nvSpPr>
        <p:spPr>
          <a:xfrm>
            <a:off x="7263739" y="691394"/>
            <a:ext cx="2130606" cy="21306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05ECF93-2792-9E40-A6AA-8E565070487E}"/>
              </a:ext>
            </a:extLst>
          </p:cNvPr>
          <p:cNvSpPr/>
          <p:nvPr userDrawn="1"/>
        </p:nvSpPr>
        <p:spPr>
          <a:xfrm>
            <a:off x="7389353" y="817008"/>
            <a:ext cx="1879378" cy="1879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39EF4A5-7484-A947-8D9C-5788505F6F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3770" y="2095921"/>
            <a:ext cx="1696494" cy="1696492"/>
          </a:xfrm>
          <a:custGeom>
            <a:avLst/>
            <a:gdLst>
              <a:gd name="connsiteX0" fmla="*/ 848247 w 1696494"/>
              <a:gd name="connsiteY0" fmla="*/ 0 h 1696492"/>
              <a:gd name="connsiteX1" fmla="*/ 1696494 w 1696494"/>
              <a:gd name="connsiteY1" fmla="*/ 848246 h 1696492"/>
              <a:gd name="connsiteX2" fmla="*/ 848247 w 1696494"/>
              <a:gd name="connsiteY2" fmla="*/ 1696492 h 1696492"/>
              <a:gd name="connsiteX3" fmla="*/ 0 w 1696494"/>
              <a:gd name="connsiteY3" fmla="*/ 848246 h 1696492"/>
              <a:gd name="connsiteX4" fmla="*/ 848247 w 1696494"/>
              <a:gd name="connsiteY4" fmla="*/ 0 h 169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494" h="1696492">
                <a:moveTo>
                  <a:pt x="848247" y="0"/>
                </a:moveTo>
                <a:cubicBezTo>
                  <a:pt x="1316721" y="0"/>
                  <a:pt x="1696494" y="379773"/>
                  <a:pt x="1696494" y="848246"/>
                </a:cubicBezTo>
                <a:cubicBezTo>
                  <a:pt x="1696494" y="1316719"/>
                  <a:pt x="1316721" y="1696492"/>
                  <a:pt x="848247" y="1696492"/>
                </a:cubicBezTo>
                <a:cubicBezTo>
                  <a:pt x="379773" y="1696492"/>
                  <a:pt x="0" y="1316719"/>
                  <a:pt x="0" y="848246"/>
                </a:cubicBezTo>
                <a:cubicBezTo>
                  <a:pt x="0" y="379773"/>
                  <a:pt x="379773" y="0"/>
                  <a:pt x="8482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977A4F3-81CC-3A44-BF35-44D7AB4945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80795" y="908450"/>
            <a:ext cx="1696494" cy="1696492"/>
          </a:xfrm>
          <a:custGeom>
            <a:avLst/>
            <a:gdLst>
              <a:gd name="connsiteX0" fmla="*/ 848247 w 1696494"/>
              <a:gd name="connsiteY0" fmla="*/ 0 h 1696492"/>
              <a:gd name="connsiteX1" fmla="*/ 1696494 w 1696494"/>
              <a:gd name="connsiteY1" fmla="*/ 848246 h 1696492"/>
              <a:gd name="connsiteX2" fmla="*/ 848247 w 1696494"/>
              <a:gd name="connsiteY2" fmla="*/ 1696492 h 1696492"/>
              <a:gd name="connsiteX3" fmla="*/ 0 w 1696494"/>
              <a:gd name="connsiteY3" fmla="*/ 848246 h 1696492"/>
              <a:gd name="connsiteX4" fmla="*/ 848247 w 1696494"/>
              <a:gd name="connsiteY4" fmla="*/ 0 h 169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494" h="1696492">
                <a:moveTo>
                  <a:pt x="848247" y="0"/>
                </a:moveTo>
                <a:cubicBezTo>
                  <a:pt x="1316721" y="0"/>
                  <a:pt x="1696494" y="379773"/>
                  <a:pt x="1696494" y="848246"/>
                </a:cubicBezTo>
                <a:cubicBezTo>
                  <a:pt x="1696494" y="1316719"/>
                  <a:pt x="1316721" y="1696492"/>
                  <a:pt x="848247" y="1696492"/>
                </a:cubicBezTo>
                <a:cubicBezTo>
                  <a:pt x="379773" y="1696492"/>
                  <a:pt x="0" y="1316719"/>
                  <a:pt x="0" y="848246"/>
                </a:cubicBezTo>
                <a:cubicBezTo>
                  <a:pt x="0" y="379773"/>
                  <a:pt x="379773" y="0"/>
                  <a:pt x="8482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571D3F07-E2B4-AF77-8A1A-3F8DD5E407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7080" y="1897984"/>
            <a:ext cx="3464018" cy="469200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2F2F2422-464B-4D76-5EFB-A117F39D0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984" y="691394"/>
            <a:ext cx="5979691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21A88CA-8D34-3997-FC08-3643207944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0" y="691394"/>
            <a:ext cx="468905" cy="9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57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E0F6F23-0928-47CF-89CD-74CED8FD0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3" y="554138"/>
            <a:ext cx="11055444" cy="620238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5537F12-B38C-3CCB-15CF-7D52DC536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909" y="2465496"/>
            <a:ext cx="3144717" cy="314471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C786045-9C7B-6E43-9647-EE91891BAB2A}"/>
              </a:ext>
            </a:extLst>
          </p:cNvPr>
          <p:cNvSpPr/>
          <p:nvPr userDrawn="1"/>
        </p:nvSpPr>
        <p:spPr>
          <a:xfrm>
            <a:off x="5206443" y="2777451"/>
            <a:ext cx="2821583" cy="3071925"/>
          </a:xfrm>
          <a:prstGeom prst="roundRect">
            <a:avLst>
              <a:gd name="adj" fmla="val 10485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DB784B3-C226-CA45-9F80-A8AE22465552}"/>
              </a:ext>
            </a:extLst>
          </p:cNvPr>
          <p:cNvSpPr/>
          <p:nvPr userDrawn="1"/>
        </p:nvSpPr>
        <p:spPr>
          <a:xfrm>
            <a:off x="4143038" y="1708704"/>
            <a:ext cx="2130606" cy="21306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0489C7-D597-174E-BCA3-BF1EC17FD59D}"/>
              </a:ext>
            </a:extLst>
          </p:cNvPr>
          <p:cNvSpPr/>
          <p:nvPr userDrawn="1"/>
        </p:nvSpPr>
        <p:spPr>
          <a:xfrm>
            <a:off x="4268652" y="1834318"/>
            <a:ext cx="1879378" cy="1879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3CC67E-00E0-E34D-8D2C-F9B50AF68778}"/>
              </a:ext>
            </a:extLst>
          </p:cNvPr>
          <p:cNvSpPr/>
          <p:nvPr userDrawn="1"/>
        </p:nvSpPr>
        <p:spPr>
          <a:xfrm>
            <a:off x="8276694" y="1588440"/>
            <a:ext cx="2821583" cy="3071925"/>
          </a:xfrm>
          <a:prstGeom prst="roundRect">
            <a:avLst>
              <a:gd name="adj" fmla="val 10485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1E737B-3E81-3243-B816-C1BA41DD6A43}"/>
              </a:ext>
            </a:extLst>
          </p:cNvPr>
          <p:cNvSpPr/>
          <p:nvPr userDrawn="1"/>
        </p:nvSpPr>
        <p:spPr>
          <a:xfrm>
            <a:off x="7213289" y="519693"/>
            <a:ext cx="2130606" cy="21306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05ECF93-2792-9E40-A6AA-8E565070487E}"/>
              </a:ext>
            </a:extLst>
          </p:cNvPr>
          <p:cNvSpPr/>
          <p:nvPr userDrawn="1"/>
        </p:nvSpPr>
        <p:spPr>
          <a:xfrm>
            <a:off x="7338903" y="645307"/>
            <a:ext cx="1879378" cy="1879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39EF4A5-7484-A947-8D9C-5788505F6F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0094" y="1925760"/>
            <a:ext cx="1696494" cy="1696492"/>
          </a:xfrm>
          <a:custGeom>
            <a:avLst/>
            <a:gdLst>
              <a:gd name="connsiteX0" fmla="*/ 848247 w 1696494"/>
              <a:gd name="connsiteY0" fmla="*/ 0 h 1696492"/>
              <a:gd name="connsiteX1" fmla="*/ 1696494 w 1696494"/>
              <a:gd name="connsiteY1" fmla="*/ 848246 h 1696492"/>
              <a:gd name="connsiteX2" fmla="*/ 848247 w 1696494"/>
              <a:gd name="connsiteY2" fmla="*/ 1696492 h 1696492"/>
              <a:gd name="connsiteX3" fmla="*/ 0 w 1696494"/>
              <a:gd name="connsiteY3" fmla="*/ 848246 h 1696492"/>
              <a:gd name="connsiteX4" fmla="*/ 848247 w 1696494"/>
              <a:gd name="connsiteY4" fmla="*/ 0 h 169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494" h="1696492">
                <a:moveTo>
                  <a:pt x="848247" y="0"/>
                </a:moveTo>
                <a:cubicBezTo>
                  <a:pt x="1316721" y="0"/>
                  <a:pt x="1696494" y="379773"/>
                  <a:pt x="1696494" y="848246"/>
                </a:cubicBezTo>
                <a:cubicBezTo>
                  <a:pt x="1696494" y="1316719"/>
                  <a:pt x="1316721" y="1696492"/>
                  <a:pt x="848247" y="1696492"/>
                </a:cubicBezTo>
                <a:cubicBezTo>
                  <a:pt x="379773" y="1696492"/>
                  <a:pt x="0" y="1316719"/>
                  <a:pt x="0" y="848246"/>
                </a:cubicBezTo>
                <a:cubicBezTo>
                  <a:pt x="0" y="379773"/>
                  <a:pt x="379773" y="0"/>
                  <a:pt x="8482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977A4F3-81CC-3A44-BF35-44D7AB4945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30345" y="736749"/>
            <a:ext cx="1696494" cy="1696492"/>
          </a:xfrm>
          <a:custGeom>
            <a:avLst/>
            <a:gdLst>
              <a:gd name="connsiteX0" fmla="*/ 848247 w 1696494"/>
              <a:gd name="connsiteY0" fmla="*/ 0 h 1696492"/>
              <a:gd name="connsiteX1" fmla="*/ 1696494 w 1696494"/>
              <a:gd name="connsiteY1" fmla="*/ 848246 h 1696492"/>
              <a:gd name="connsiteX2" fmla="*/ 848247 w 1696494"/>
              <a:gd name="connsiteY2" fmla="*/ 1696492 h 1696492"/>
              <a:gd name="connsiteX3" fmla="*/ 0 w 1696494"/>
              <a:gd name="connsiteY3" fmla="*/ 848246 h 1696492"/>
              <a:gd name="connsiteX4" fmla="*/ 848247 w 1696494"/>
              <a:gd name="connsiteY4" fmla="*/ 0 h 169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494" h="1696492">
                <a:moveTo>
                  <a:pt x="848247" y="0"/>
                </a:moveTo>
                <a:cubicBezTo>
                  <a:pt x="1316721" y="0"/>
                  <a:pt x="1696494" y="379773"/>
                  <a:pt x="1696494" y="848246"/>
                </a:cubicBezTo>
                <a:cubicBezTo>
                  <a:pt x="1696494" y="1316719"/>
                  <a:pt x="1316721" y="1696492"/>
                  <a:pt x="848247" y="1696492"/>
                </a:cubicBezTo>
                <a:cubicBezTo>
                  <a:pt x="379773" y="1696492"/>
                  <a:pt x="0" y="1316719"/>
                  <a:pt x="0" y="848246"/>
                </a:cubicBezTo>
                <a:cubicBezTo>
                  <a:pt x="0" y="379773"/>
                  <a:pt x="379773" y="0"/>
                  <a:pt x="8482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E09EA0F1-4009-015F-3635-75AE8204E976}"/>
              </a:ext>
            </a:extLst>
          </p:cNvPr>
          <p:cNvSpPr/>
          <p:nvPr userDrawn="1"/>
        </p:nvSpPr>
        <p:spPr>
          <a:xfrm>
            <a:off x="1475454" y="3547859"/>
            <a:ext cx="2821583" cy="3071925"/>
          </a:xfrm>
          <a:prstGeom prst="roundRect">
            <a:avLst>
              <a:gd name="adj" fmla="val 10485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id="{E243F31C-625A-1C17-8795-C77C7CAA6853}"/>
              </a:ext>
            </a:extLst>
          </p:cNvPr>
          <p:cNvSpPr/>
          <p:nvPr userDrawn="1"/>
        </p:nvSpPr>
        <p:spPr>
          <a:xfrm>
            <a:off x="412049" y="2479112"/>
            <a:ext cx="2130606" cy="21306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13" name="Oval 4">
            <a:extLst>
              <a:ext uri="{FF2B5EF4-FFF2-40B4-BE49-F238E27FC236}">
                <a16:creationId xmlns:a16="http://schemas.microsoft.com/office/drawing/2014/main" id="{1D62B565-8CAC-E3E9-3EA7-1F1863742F6E}"/>
              </a:ext>
            </a:extLst>
          </p:cNvPr>
          <p:cNvSpPr/>
          <p:nvPr userDrawn="1"/>
        </p:nvSpPr>
        <p:spPr>
          <a:xfrm>
            <a:off x="537663" y="2604726"/>
            <a:ext cx="1879378" cy="1879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14" name="Picture Placeholder 25">
            <a:extLst>
              <a:ext uri="{FF2B5EF4-FFF2-40B4-BE49-F238E27FC236}">
                <a16:creationId xmlns:a16="http://schemas.microsoft.com/office/drawing/2014/main" id="{DF43F226-F633-732E-FBA9-4DB07481AB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9105" y="2696168"/>
            <a:ext cx="1696494" cy="1696492"/>
          </a:xfrm>
          <a:custGeom>
            <a:avLst/>
            <a:gdLst>
              <a:gd name="connsiteX0" fmla="*/ 848247 w 1696494"/>
              <a:gd name="connsiteY0" fmla="*/ 0 h 1696492"/>
              <a:gd name="connsiteX1" fmla="*/ 1696494 w 1696494"/>
              <a:gd name="connsiteY1" fmla="*/ 848246 h 1696492"/>
              <a:gd name="connsiteX2" fmla="*/ 848247 w 1696494"/>
              <a:gd name="connsiteY2" fmla="*/ 1696492 h 1696492"/>
              <a:gd name="connsiteX3" fmla="*/ 0 w 1696494"/>
              <a:gd name="connsiteY3" fmla="*/ 848246 h 1696492"/>
              <a:gd name="connsiteX4" fmla="*/ 848247 w 1696494"/>
              <a:gd name="connsiteY4" fmla="*/ 0 h 169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494" h="1696492">
                <a:moveTo>
                  <a:pt x="848247" y="0"/>
                </a:moveTo>
                <a:cubicBezTo>
                  <a:pt x="1316721" y="0"/>
                  <a:pt x="1696494" y="379773"/>
                  <a:pt x="1696494" y="848246"/>
                </a:cubicBezTo>
                <a:cubicBezTo>
                  <a:pt x="1696494" y="1316719"/>
                  <a:pt x="1316721" y="1696492"/>
                  <a:pt x="848247" y="1696492"/>
                </a:cubicBezTo>
                <a:cubicBezTo>
                  <a:pt x="379773" y="1696492"/>
                  <a:pt x="0" y="1316719"/>
                  <a:pt x="0" y="848246"/>
                </a:cubicBezTo>
                <a:cubicBezTo>
                  <a:pt x="0" y="379773"/>
                  <a:pt x="379773" y="0"/>
                  <a:pt x="8482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20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C49FF1DE-A855-E799-B263-F34F29E09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5" y="513826"/>
            <a:ext cx="11055444" cy="620238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7ECDABB-DEF6-74D7-DD36-0C953CC10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9" y="1467145"/>
            <a:ext cx="3443362" cy="3443362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DB5C05F-CECB-5F4C-9A1D-DD69096E0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2772" y="0"/>
            <a:ext cx="4499830" cy="3569313"/>
          </a:xfrm>
          <a:custGeom>
            <a:avLst/>
            <a:gdLst>
              <a:gd name="connsiteX0" fmla="*/ 0 w 3894956"/>
              <a:gd name="connsiteY0" fmla="*/ 0 h 5438238"/>
              <a:gd name="connsiteX1" fmla="*/ 3894956 w 3894956"/>
              <a:gd name="connsiteY1" fmla="*/ 0 h 5438238"/>
              <a:gd name="connsiteX2" fmla="*/ 3894956 w 3894956"/>
              <a:gd name="connsiteY2" fmla="*/ 5029151 h 5438238"/>
              <a:gd name="connsiteX3" fmla="*/ 3485869 w 3894956"/>
              <a:gd name="connsiteY3" fmla="*/ 5438238 h 5438238"/>
              <a:gd name="connsiteX4" fmla="*/ 409087 w 3894956"/>
              <a:gd name="connsiteY4" fmla="*/ 5438238 h 5438238"/>
              <a:gd name="connsiteX5" fmla="*/ 0 w 3894956"/>
              <a:gd name="connsiteY5" fmla="*/ 5029151 h 543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4956" h="5438238">
                <a:moveTo>
                  <a:pt x="0" y="0"/>
                </a:moveTo>
                <a:lnTo>
                  <a:pt x="3894956" y="0"/>
                </a:lnTo>
                <a:lnTo>
                  <a:pt x="3894956" y="5029151"/>
                </a:lnTo>
                <a:cubicBezTo>
                  <a:pt x="3894956" y="5255084"/>
                  <a:pt x="3711802" y="5438238"/>
                  <a:pt x="3485869" y="5438238"/>
                </a:cubicBezTo>
                <a:lnTo>
                  <a:pt x="409087" y="5438238"/>
                </a:lnTo>
                <a:cubicBezTo>
                  <a:pt x="183154" y="5438238"/>
                  <a:pt x="0" y="5255084"/>
                  <a:pt x="0" y="5029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BA40D3B3-B6FC-D872-31C0-D2DF8FA64B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2342" y="2899279"/>
            <a:ext cx="5640083" cy="372223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AB3D531D-2BA1-1DB3-5A26-938D94F3E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7" y="1062069"/>
            <a:ext cx="5171178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39FA0CD-31A8-CEA3-EC07-48A3737C84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42" y="1062069"/>
            <a:ext cx="468905" cy="9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02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7ECDABB-DEF6-74D7-DD36-0C953CC10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9" y="1467145"/>
            <a:ext cx="3443362" cy="3443362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DB5C05F-CECB-5F4C-9A1D-DD69096E0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2772" y="0"/>
            <a:ext cx="4499830" cy="3569313"/>
          </a:xfrm>
          <a:custGeom>
            <a:avLst/>
            <a:gdLst>
              <a:gd name="connsiteX0" fmla="*/ 0 w 3894956"/>
              <a:gd name="connsiteY0" fmla="*/ 0 h 5438238"/>
              <a:gd name="connsiteX1" fmla="*/ 3894956 w 3894956"/>
              <a:gd name="connsiteY1" fmla="*/ 0 h 5438238"/>
              <a:gd name="connsiteX2" fmla="*/ 3894956 w 3894956"/>
              <a:gd name="connsiteY2" fmla="*/ 5029151 h 5438238"/>
              <a:gd name="connsiteX3" fmla="*/ 3485869 w 3894956"/>
              <a:gd name="connsiteY3" fmla="*/ 5438238 h 5438238"/>
              <a:gd name="connsiteX4" fmla="*/ 409087 w 3894956"/>
              <a:gd name="connsiteY4" fmla="*/ 5438238 h 5438238"/>
              <a:gd name="connsiteX5" fmla="*/ 0 w 3894956"/>
              <a:gd name="connsiteY5" fmla="*/ 5029151 h 543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4956" h="5438238">
                <a:moveTo>
                  <a:pt x="0" y="0"/>
                </a:moveTo>
                <a:lnTo>
                  <a:pt x="3894956" y="0"/>
                </a:lnTo>
                <a:lnTo>
                  <a:pt x="3894956" y="5029151"/>
                </a:lnTo>
                <a:cubicBezTo>
                  <a:pt x="3894956" y="5255084"/>
                  <a:pt x="3711802" y="5438238"/>
                  <a:pt x="3485869" y="5438238"/>
                </a:cubicBezTo>
                <a:lnTo>
                  <a:pt x="409087" y="5438238"/>
                </a:lnTo>
                <a:cubicBezTo>
                  <a:pt x="183154" y="5438238"/>
                  <a:pt x="0" y="5255084"/>
                  <a:pt x="0" y="5029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BA40D3B3-B6FC-D872-31C0-D2DF8FA64B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2342" y="2899279"/>
            <a:ext cx="5640083" cy="372223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AB3D531D-2BA1-1DB3-5A26-938D94F3E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7" y="1062069"/>
            <a:ext cx="5171178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39FA0CD-31A8-CEA3-EC07-48A3737C84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42" y="1062069"/>
            <a:ext cx="468905" cy="9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34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533E99F-FBCE-407C-41BC-C992738A0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2" y="508168"/>
            <a:ext cx="1471545" cy="5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31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BBD331-00E6-689C-C4CC-6EEB11E0A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985F42-CB8A-202B-DCA2-821DBAF2F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1C6404-AA54-BB89-43BA-ED2B9D35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0A3F-8ADD-F24A-9603-2A2EEE637BCC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0D7EF1-043D-B57E-E211-44D3F1DD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F7D714-E801-AC9C-36A2-F3FE44D4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6C5-282C-4F45-863F-B1B97E638B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140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BBE26-399E-2CA9-E888-1880A77B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71384" cy="125840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ED6856F-7CD7-994D-6CC5-A2FEF783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0A3F-8ADD-F24A-9603-2A2EEE637BCC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E4F18C1-2413-CD20-8360-7DC43D8E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A06723B-570E-411B-7AA0-B57EA550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6C5-282C-4F45-863F-B1B97E638B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794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67730D-F55F-4F59-313C-27A43E9B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73F30A-F645-6118-DD0D-C3F6DA982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31A5BA-7C49-4C66-DEB0-CCCD9426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0A3F-8ADD-F24A-9603-2A2EEE637BCC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A64AC3-E8C1-C4E1-D82E-D311EBD8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F5B8CD-A1AE-C71C-11BB-F6DC4901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6C5-282C-4F45-863F-B1B97E638B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19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F61E3D78-DF65-454E-B62D-E847874C2728}"/>
              </a:ext>
            </a:extLst>
          </p:cNvPr>
          <p:cNvSpPr/>
          <p:nvPr userDrawn="1"/>
        </p:nvSpPr>
        <p:spPr>
          <a:xfrm>
            <a:off x="0" y="5387010"/>
            <a:ext cx="1689806" cy="1470990"/>
          </a:xfrm>
          <a:custGeom>
            <a:avLst/>
            <a:gdLst>
              <a:gd name="connsiteX0" fmla="*/ 0 w 1689806"/>
              <a:gd name="connsiteY0" fmla="*/ 0 h 1470990"/>
              <a:gd name="connsiteX1" fmla="*/ 1673464 w 1689806"/>
              <a:gd name="connsiteY1" fmla="*/ 1363913 h 1470990"/>
              <a:gd name="connsiteX2" fmla="*/ 1689806 w 1689806"/>
              <a:gd name="connsiteY2" fmla="*/ 1470990 h 1470990"/>
              <a:gd name="connsiteX3" fmla="*/ 0 w 1689806"/>
              <a:gd name="connsiteY3" fmla="*/ 1470990 h 147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806" h="1470990">
                <a:moveTo>
                  <a:pt x="0" y="0"/>
                </a:moveTo>
                <a:cubicBezTo>
                  <a:pt x="825471" y="0"/>
                  <a:pt x="1514184" y="585530"/>
                  <a:pt x="1673464" y="1363913"/>
                </a:cubicBezTo>
                <a:lnTo>
                  <a:pt x="1689806" y="1470990"/>
                </a:lnTo>
                <a:lnTo>
                  <a:pt x="0" y="14709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B08F6E-F4B3-C1F8-7775-2E97BB4DE9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605"/>
            <a:ext cx="12192000" cy="48139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80DDD38-1A78-32E8-A10D-F6682B21C7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8" y="513826"/>
            <a:ext cx="11055444" cy="6202386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9EFC7B2F-9687-96A4-D7AF-10DA4C6DB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0562" y="2238130"/>
            <a:ext cx="10393672" cy="480562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5EA26B-ADF6-05CA-C7A4-0C19C4C387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29575"/>
            <a:ext cx="480562" cy="480562"/>
          </a:xfrm>
          <a:prstGeom prst="rect">
            <a:avLst/>
          </a:prstGeom>
        </p:spPr>
      </p:pic>
      <p:sp>
        <p:nvSpPr>
          <p:cNvPr id="5" name="Symbol zastępczy tekstu 9">
            <a:extLst>
              <a:ext uri="{FF2B5EF4-FFF2-40B4-BE49-F238E27FC236}">
                <a16:creationId xmlns:a16="http://schemas.microsoft.com/office/drawing/2014/main" id="{9E32E885-F15B-34E9-99A5-DB7C09F666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2973208"/>
            <a:ext cx="10874234" cy="324344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143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3A87F4-0FAF-2E48-E1BF-99488E3F0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1AAC9D5-8FDB-8577-AF3D-014B45286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038786-8FF8-28C6-E3CB-FE46D0AA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0A3F-8ADD-F24A-9603-2A2EEE637BCC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99AD9A-14E5-DD41-A46F-C6DC5C90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AB1EA3-2E09-0854-60C3-AF257440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6C5-282C-4F45-863F-B1B97E638B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0802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2367FC-F661-EF59-A781-94B7E6D0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8D44BF-493B-E286-42A1-90331BDAF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FD18BBE-EF26-41E1-63D4-C4A5DF878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72DACF-106F-BF53-3FE6-31833578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0A3F-8ADD-F24A-9603-2A2EEE637BCC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CB5C575-D5DF-E4CA-9227-119646FB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5CAD031-1FBC-C37A-3CD7-616B1540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6C5-282C-4F45-863F-B1B97E638B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155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71A92E-102A-4CDB-1EF9-489C4F8B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5A344D-8271-7470-DDFB-8124ACC54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8BB8341-9719-B81E-8786-9E5F78B62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6037F6C-4C4C-7F1B-0D18-34C992AE7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431C79-1F6D-E238-CA6E-25D4F5BDF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CF4AFC7-E6B0-280B-B34A-279BD133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0A3F-8ADD-F24A-9603-2A2EEE637BCC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2AAA3B6-585F-4942-80D5-ABC0514E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B56032F-0B42-3E13-17B8-FB39501A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6C5-282C-4F45-863F-B1B97E638B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676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7B4D0F-6AC4-4DF5-E0AF-AC13643A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7785CEA-3FF9-9A3C-5380-8B4A1143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0A3F-8ADD-F24A-9603-2A2EEE637BCC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D122E62-2D82-B774-AA5A-9DE0A1A3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414E8BF-0512-BD05-D75F-4DDA5EF3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6C5-282C-4F45-863F-B1B97E638B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620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B27C701-8D8A-3360-389F-7A71E35A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0A3F-8ADD-F24A-9603-2A2EEE637BCC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711D5C8-EE22-98FC-FC10-D3832DB5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916CD34-4AE0-8B08-DD9F-FCED237A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6C5-282C-4F45-863F-B1B97E638B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7400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4DAFF6-F679-CCEF-190D-66782FDB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82655A-2376-7CB5-4892-5F124C43D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8CD83F3-0D73-2F55-4E40-827111E22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2CBE1F-FC9E-4EC3-65E8-867E5EE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0A3F-8ADD-F24A-9603-2A2EEE637BCC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81054D7-E614-31D3-CED9-D17BB1E7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F22CED-ABBD-E301-46CA-13EF3232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6C5-282C-4F45-863F-B1B97E638B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9285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551B7D-0BA4-AFEC-09D6-91DEA145F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7DE98D2-D7CE-6EC6-C32E-D2E8C634F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55C6C3-CAFE-60BF-8878-C92EEA46E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13E40AE-9CEB-914B-2887-F532424F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0A3F-8ADD-F24A-9603-2A2EEE637BCC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F41AD8B-3047-7D6C-27B9-2AB06FF1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680D7BE-6186-DF0D-BEBA-D5BF0365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6C5-282C-4F45-863F-B1B97E638B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450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9890FE-EBCF-BC11-A747-C944A86E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2088B65-F935-56E9-E7E1-FF7C203DE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1D8A86-74A0-8BD6-1309-23A492FF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0A3F-8ADD-F24A-9603-2A2EEE637BCC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9A5E9B-065B-87DD-E97D-AD4FDCE0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555B12-7C69-E73C-DA80-E2B5DFCB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6C5-282C-4F45-863F-B1B97E638B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2629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E21F8D9-4DFF-9432-B7B4-33E206D34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3308DE5-A485-90C2-AC5F-F9D35A239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6C32C6-55AC-45F7-6B20-2734C16A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0A3F-8ADD-F24A-9603-2A2EEE637BCC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BCF744-8E47-4236-9D79-452E7011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0F5347-E822-7FE3-CF26-843E1A6E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6C5-282C-4F45-863F-B1B97E638B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54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A913703-E3D4-9EC8-66D4-53CA98A45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4" y="735495"/>
            <a:ext cx="11867201" cy="665780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BB851DE-3449-29F0-3B7D-0D9B36B8DE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63" y="3814382"/>
            <a:ext cx="2308123" cy="2308123"/>
          </a:xfrm>
          <a:prstGeom prst="rect">
            <a:avLst/>
          </a:prstGeom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F61E3D78-DF65-454E-B62D-E847874C2728}"/>
              </a:ext>
            </a:extLst>
          </p:cNvPr>
          <p:cNvSpPr/>
          <p:nvPr userDrawn="1"/>
        </p:nvSpPr>
        <p:spPr>
          <a:xfrm>
            <a:off x="0" y="5387010"/>
            <a:ext cx="1689806" cy="1470990"/>
          </a:xfrm>
          <a:custGeom>
            <a:avLst/>
            <a:gdLst>
              <a:gd name="connsiteX0" fmla="*/ 0 w 1689806"/>
              <a:gd name="connsiteY0" fmla="*/ 0 h 1470990"/>
              <a:gd name="connsiteX1" fmla="*/ 1673464 w 1689806"/>
              <a:gd name="connsiteY1" fmla="*/ 1363913 h 1470990"/>
              <a:gd name="connsiteX2" fmla="*/ 1689806 w 1689806"/>
              <a:gd name="connsiteY2" fmla="*/ 1470990 h 1470990"/>
              <a:gd name="connsiteX3" fmla="*/ 0 w 1689806"/>
              <a:gd name="connsiteY3" fmla="*/ 1470990 h 147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806" h="1470990">
                <a:moveTo>
                  <a:pt x="0" y="0"/>
                </a:moveTo>
                <a:cubicBezTo>
                  <a:pt x="825471" y="0"/>
                  <a:pt x="1514184" y="585530"/>
                  <a:pt x="1673464" y="1363913"/>
                </a:cubicBezTo>
                <a:lnTo>
                  <a:pt x="1689806" y="1470990"/>
                </a:lnTo>
                <a:lnTo>
                  <a:pt x="0" y="14709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1602529-FD60-56F5-1118-A8AA04534F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3514" y="619637"/>
            <a:ext cx="4056300" cy="5756967"/>
          </a:xfrm>
          <a:custGeom>
            <a:avLst/>
            <a:gdLst>
              <a:gd name="connsiteX0" fmla="*/ 569828 w 4831916"/>
              <a:gd name="connsiteY0" fmla="*/ 0 h 5749636"/>
              <a:gd name="connsiteX1" fmla="*/ 4262088 w 4831916"/>
              <a:gd name="connsiteY1" fmla="*/ 0 h 5749636"/>
              <a:gd name="connsiteX2" fmla="*/ 4831916 w 4831916"/>
              <a:gd name="connsiteY2" fmla="*/ 569828 h 5749636"/>
              <a:gd name="connsiteX3" fmla="*/ 4831916 w 4831916"/>
              <a:gd name="connsiteY3" fmla="*/ 5749636 h 5749636"/>
              <a:gd name="connsiteX4" fmla="*/ 0 w 4831916"/>
              <a:gd name="connsiteY4" fmla="*/ 5749636 h 5749636"/>
              <a:gd name="connsiteX5" fmla="*/ 0 w 4831916"/>
              <a:gd name="connsiteY5" fmla="*/ 569828 h 5749636"/>
              <a:gd name="connsiteX6" fmla="*/ 569828 w 4831916"/>
              <a:gd name="connsiteY6" fmla="*/ 0 h 574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1916" h="5749636">
                <a:moveTo>
                  <a:pt x="569828" y="0"/>
                </a:moveTo>
                <a:lnTo>
                  <a:pt x="4262088" y="0"/>
                </a:lnTo>
                <a:cubicBezTo>
                  <a:pt x="4576795" y="0"/>
                  <a:pt x="4831916" y="255121"/>
                  <a:pt x="4831916" y="569828"/>
                </a:cubicBezTo>
                <a:lnTo>
                  <a:pt x="4831916" y="5749636"/>
                </a:lnTo>
                <a:lnTo>
                  <a:pt x="0" y="5749636"/>
                </a:lnTo>
                <a:lnTo>
                  <a:pt x="0" y="569828"/>
                </a:lnTo>
                <a:cubicBezTo>
                  <a:pt x="0" y="255121"/>
                  <a:pt x="255121" y="0"/>
                  <a:pt x="5698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B08F6E-F4B3-C1F8-7775-2E97BB4DE9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605"/>
            <a:ext cx="12192000" cy="481394"/>
          </a:xfrm>
          <a:prstGeom prst="rect">
            <a:avLst/>
          </a:prstGeom>
        </p:spPr>
      </p:pic>
      <p:sp>
        <p:nvSpPr>
          <p:cNvPr id="9" name="Symbol zastępczy tekstu 9">
            <a:extLst>
              <a:ext uri="{FF2B5EF4-FFF2-40B4-BE49-F238E27FC236}">
                <a16:creationId xmlns:a16="http://schemas.microsoft.com/office/drawing/2014/main" id="{7BCC1B0B-684C-0A39-E99C-9D414AD67F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3435306"/>
            <a:ext cx="5701151" cy="2787649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FA8DEA23-75BD-5FA3-DC58-6A16E45B1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905" y="2222411"/>
            <a:ext cx="5232246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04B878D-D139-D720-A35B-DA84248701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22411"/>
            <a:ext cx="468905" cy="9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9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681400D2-DB9B-0C92-6A70-F8336158A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5" y="513826"/>
            <a:ext cx="11055444" cy="620238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6E41BA9-2AEA-1581-7120-9DE54C75F2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3" y="1662417"/>
            <a:ext cx="4576863" cy="4576863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3485653-10A6-3B4D-B03D-8121CA6B9A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8007" y="1413472"/>
            <a:ext cx="3991267" cy="5444528"/>
          </a:xfrm>
          <a:custGeom>
            <a:avLst/>
            <a:gdLst>
              <a:gd name="connsiteX0" fmla="*/ 416177 w 3657411"/>
              <a:gd name="connsiteY0" fmla="*/ 0 h 5956852"/>
              <a:gd name="connsiteX1" fmla="*/ 3241234 w 3657411"/>
              <a:gd name="connsiteY1" fmla="*/ 0 h 5956852"/>
              <a:gd name="connsiteX2" fmla="*/ 3657411 w 3657411"/>
              <a:gd name="connsiteY2" fmla="*/ 412667 h 5956852"/>
              <a:gd name="connsiteX3" fmla="*/ 3657411 w 3657411"/>
              <a:gd name="connsiteY3" fmla="*/ 5956852 h 5956852"/>
              <a:gd name="connsiteX4" fmla="*/ 0 w 3657411"/>
              <a:gd name="connsiteY4" fmla="*/ 5956852 h 5956852"/>
              <a:gd name="connsiteX5" fmla="*/ 0 w 3657411"/>
              <a:gd name="connsiteY5" fmla="*/ 412667 h 5956852"/>
              <a:gd name="connsiteX6" fmla="*/ 416177 w 3657411"/>
              <a:gd name="connsiteY6" fmla="*/ 0 h 595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411" h="5956852">
                <a:moveTo>
                  <a:pt x="416177" y="0"/>
                </a:moveTo>
                <a:lnTo>
                  <a:pt x="3241234" y="0"/>
                </a:lnTo>
                <a:cubicBezTo>
                  <a:pt x="3471082" y="0"/>
                  <a:pt x="3657411" y="184757"/>
                  <a:pt x="3657411" y="412667"/>
                </a:cubicBezTo>
                <a:lnTo>
                  <a:pt x="3657411" y="5956852"/>
                </a:lnTo>
                <a:lnTo>
                  <a:pt x="0" y="5956852"/>
                </a:lnTo>
                <a:lnTo>
                  <a:pt x="0" y="412667"/>
                </a:lnTo>
                <a:cubicBezTo>
                  <a:pt x="0" y="184757"/>
                  <a:pt x="186329" y="0"/>
                  <a:pt x="4161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22B70C5B-AFD8-394C-0510-D916D433E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2467" y="1413472"/>
            <a:ext cx="5227674" cy="480562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dodaj nagłówek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2A2A10F-B774-EFD2-DE59-6F38BAAD8D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58" y="1413472"/>
            <a:ext cx="480562" cy="480562"/>
          </a:xfrm>
          <a:prstGeom prst="rect">
            <a:avLst/>
          </a:prstGeom>
        </p:spPr>
      </p:pic>
      <p:sp>
        <p:nvSpPr>
          <p:cNvPr id="11" name="Symbol zastępczy tekstu 9">
            <a:extLst>
              <a:ext uri="{FF2B5EF4-FFF2-40B4-BE49-F238E27FC236}">
                <a16:creationId xmlns:a16="http://schemas.microsoft.com/office/drawing/2014/main" id="{BF17CCFB-93F0-06EF-D1BA-7250ADFE6B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7258" y="1993298"/>
            <a:ext cx="5772883" cy="447687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209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681400D2-DB9B-0C92-6A70-F8336158A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5" y="513826"/>
            <a:ext cx="11055444" cy="620238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6E41BA9-2AEA-1581-7120-9DE54C75F2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3" y="1662417"/>
            <a:ext cx="4576863" cy="4576863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3485653-10A6-3B4D-B03D-8121CA6B9A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8007" y="1413472"/>
            <a:ext cx="3991267" cy="5444528"/>
          </a:xfrm>
          <a:custGeom>
            <a:avLst/>
            <a:gdLst>
              <a:gd name="connsiteX0" fmla="*/ 416177 w 3657411"/>
              <a:gd name="connsiteY0" fmla="*/ 0 h 5956852"/>
              <a:gd name="connsiteX1" fmla="*/ 3241234 w 3657411"/>
              <a:gd name="connsiteY1" fmla="*/ 0 h 5956852"/>
              <a:gd name="connsiteX2" fmla="*/ 3657411 w 3657411"/>
              <a:gd name="connsiteY2" fmla="*/ 412667 h 5956852"/>
              <a:gd name="connsiteX3" fmla="*/ 3657411 w 3657411"/>
              <a:gd name="connsiteY3" fmla="*/ 5956852 h 5956852"/>
              <a:gd name="connsiteX4" fmla="*/ 0 w 3657411"/>
              <a:gd name="connsiteY4" fmla="*/ 5956852 h 5956852"/>
              <a:gd name="connsiteX5" fmla="*/ 0 w 3657411"/>
              <a:gd name="connsiteY5" fmla="*/ 412667 h 5956852"/>
              <a:gd name="connsiteX6" fmla="*/ 416177 w 3657411"/>
              <a:gd name="connsiteY6" fmla="*/ 0 h 595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411" h="5956852">
                <a:moveTo>
                  <a:pt x="416177" y="0"/>
                </a:moveTo>
                <a:lnTo>
                  <a:pt x="3241234" y="0"/>
                </a:lnTo>
                <a:cubicBezTo>
                  <a:pt x="3471082" y="0"/>
                  <a:pt x="3657411" y="184757"/>
                  <a:pt x="3657411" y="412667"/>
                </a:cubicBezTo>
                <a:lnTo>
                  <a:pt x="3657411" y="5956852"/>
                </a:lnTo>
                <a:lnTo>
                  <a:pt x="0" y="5956852"/>
                </a:lnTo>
                <a:lnTo>
                  <a:pt x="0" y="412667"/>
                </a:lnTo>
                <a:cubicBezTo>
                  <a:pt x="0" y="184757"/>
                  <a:pt x="186329" y="0"/>
                  <a:pt x="4161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Symbol zastępczy tekstu 9">
            <a:extLst>
              <a:ext uri="{FF2B5EF4-FFF2-40B4-BE49-F238E27FC236}">
                <a16:creationId xmlns:a16="http://schemas.microsoft.com/office/drawing/2014/main" id="{BF17CCFB-93F0-06EF-D1BA-7250ADFE6B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7258" y="2554014"/>
            <a:ext cx="5634141" cy="391615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DE0C66-30BC-760F-C20B-CDC9205349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1054" y="1413473"/>
            <a:ext cx="4980345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B8B4C67-C8D9-AD3B-709D-968C22855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58" y="1413472"/>
            <a:ext cx="468905" cy="9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448AB06-577D-6CC5-1901-7E3993FF0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6" y="1284750"/>
            <a:ext cx="9329409" cy="5234037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CE9E89C-E5A3-C342-8207-2FB0EE148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4108" y="1108364"/>
            <a:ext cx="4831916" cy="5749636"/>
          </a:xfrm>
          <a:custGeom>
            <a:avLst/>
            <a:gdLst>
              <a:gd name="connsiteX0" fmla="*/ 569828 w 4831916"/>
              <a:gd name="connsiteY0" fmla="*/ 0 h 5749636"/>
              <a:gd name="connsiteX1" fmla="*/ 4262088 w 4831916"/>
              <a:gd name="connsiteY1" fmla="*/ 0 h 5749636"/>
              <a:gd name="connsiteX2" fmla="*/ 4831916 w 4831916"/>
              <a:gd name="connsiteY2" fmla="*/ 569828 h 5749636"/>
              <a:gd name="connsiteX3" fmla="*/ 4831916 w 4831916"/>
              <a:gd name="connsiteY3" fmla="*/ 5749636 h 5749636"/>
              <a:gd name="connsiteX4" fmla="*/ 0 w 4831916"/>
              <a:gd name="connsiteY4" fmla="*/ 5749636 h 5749636"/>
              <a:gd name="connsiteX5" fmla="*/ 0 w 4831916"/>
              <a:gd name="connsiteY5" fmla="*/ 569828 h 5749636"/>
              <a:gd name="connsiteX6" fmla="*/ 569828 w 4831916"/>
              <a:gd name="connsiteY6" fmla="*/ 0 h 574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1916" h="5749636">
                <a:moveTo>
                  <a:pt x="569828" y="0"/>
                </a:moveTo>
                <a:lnTo>
                  <a:pt x="4262088" y="0"/>
                </a:lnTo>
                <a:cubicBezTo>
                  <a:pt x="4576795" y="0"/>
                  <a:pt x="4831916" y="255121"/>
                  <a:pt x="4831916" y="569828"/>
                </a:cubicBezTo>
                <a:lnTo>
                  <a:pt x="4831916" y="5749636"/>
                </a:lnTo>
                <a:lnTo>
                  <a:pt x="0" y="5749636"/>
                </a:lnTo>
                <a:lnTo>
                  <a:pt x="0" y="569828"/>
                </a:lnTo>
                <a:cubicBezTo>
                  <a:pt x="0" y="255121"/>
                  <a:pt x="255121" y="0"/>
                  <a:pt x="5698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softEdge rad="0"/>
          </a:effectLst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48CC5D-CAE4-C02D-C50C-10911CEE2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128" y="2084962"/>
            <a:ext cx="5330012" cy="480562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dodaj nagłówek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7E8870C-B78F-91C3-EFD0-DC3139C3B9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079852"/>
            <a:ext cx="464910" cy="480562"/>
          </a:xfrm>
          <a:prstGeom prst="rect">
            <a:avLst/>
          </a:prstGeom>
        </p:spPr>
      </p:pic>
      <p:sp>
        <p:nvSpPr>
          <p:cNvPr id="4" name="Symbol zastępczy tekstu 9">
            <a:extLst>
              <a:ext uri="{FF2B5EF4-FFF2-40B4-BE49-F238E27FC236}">
                <a16:creationId xmlns:a16="http://schemas.microsoft.com/office/drawing/2014/main" id="{93E6B1BD-A46A-81E2-C3EB-02354B89D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2687023"/>
            <a:ext cx="5789140" cy="383176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62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AFD8415-D818-D63D-1A6B-D87BD8552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38" y="805997"/>
            <a:ext cx="10550172" cy="5918916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92266FAB-619C-5E48-86D6-9AD616D06277}"/>
              </a:ext>
            </a:extLst>
          </p:cNvPr>
          <p:cNvSpPr/>
          <p:nvPr userDrawn="1"/>
        </p:nvSpPr>
        <p:spPr>
          <a:xfrm rot="16200000">
            <a:off x="0" y="0"/>
            <a:ext cx="805997" cy="805997"/>
          </a:xfrm>
          <a:custGeom>
            <a:avLst/>
            <a:gdLst>
              <a:gd name="connsiteX0" fmla="*/ 0 w 805997"/>
              <a:gd name="connsiteY0" fmla="*/ 0 h 805997"/>
              <a:gd name="connsiteX1" fmla="*/ 805997 w 805997"/>
              <a:gd name="connsiteY1" fmla="*/ 0 h 805997"/>
              <a:gd name="connsiteX2" fmla="*/ 805997 w 805997"/>
              <a:gd name="connsiteY2" fmla="*/ 805997 h 805997"/>
              <a:gd name="connsiteX3" fmla="*/ 0 w 805997"/>
              <a:gd name="connsiteY3" fmla="*/ 0 h 80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997" h="805997">
                <a:moveTo>
                  <a:pt x="0" y="0"/>
                </a:moveTo>
                <a:lnTo>
                  <a:pt x="805997" y="0"/>
                </a:lnTo>
                <a:lnTo>
                  <a:pt x="805997" y="805997"/>
                </a:lnTo>
                <a:cubicBezTo>
                  <a:pt x="360857" y="805997"/>
                  <a:pt x="0" y="44514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6B4DDD-0728-E245-920B-DB21B721E4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6476" y="3072419"/>
            <a:ext cx="6606848" cy="3785581"/>
          </a:xfrm>
          <a:custGeom>
            <a:avLst/>
            <a:gdLst>
              <a:gd name="connsiteX0" fmla="*/ 603635 w 7850627"/>
              <a:gd name="connsiteY0" fmla="*/ 0 h 3621739"/>
              <a:gd name="connsiteX1" fmla="*/ 7246992 w 7850627"/>
              <a:gd name="connsiteY1" fmla="*/ 0 h 3621739"/>
              <a:gd name="connsiteX2" fmla="*/ 7850627 w 7850627"/>
              <a:gd name="connsiteY2" fmla="*/ 603635 h 3621739"/>
              <a:gd name="connsiteX3" fmla="*/ 7850627 w 7850627"/>
              <a:gd name="connsiteY3" fmla="*/ 3621739 h 3621739"/>
              <a:gd name="connsiteX4" fmla="*/ 0 w 7850627"/>
              <a:gd name="connsiteY4" fmla="*/ 3621739 h 3621739"/>
              <a:gd name="connsiteX5" fmla="*/ 0 w 7850627"/>
              <a:gd name="connsiteY5" fmla="*/ 603635 h 3621739"/>
              <a:gd name="connsiteX6" fmla="*/ 603635 w 7850627"/>
              <a:gd name="connsiteY6" fmla="*/ 0 h 362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0627" h="3621739">
                <a:moveTo>
                  <a:pt x="603635" y="0"/>
                </a:moveTo>
                <a:lnTo>
                  <a:pt x="7246992" y="0"/>
                </a:lnTo>
                <a:cubicBezTo>
                  <a:pt x="7580370" y="0"/>
                  <a:pt x="7850627" y="270257"/>
                  <a:pt x="7850627" y="603635"/>
                </a:cubicBezTo>
                <a:lnTo>
                  <a:pt x="7850627" y="3621739"/>
                </a:lnTo>
                <a:lnTo>
                  <a:pt x="0" y="3621739"/>
                </a:lnTo>
                <a:lnTo>
                  <a:pt x="0" y="603635"/>
                </a:lnTo>
                <a:cubicBezTo>
                  <a:pt x="0" y="270257"/>
                  <a:pt x="270257" y="0"/>
                  <a:pt x="60363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Symbol zastępczy tekstu 9">
            <a:extLst>
              <a:ext uri="{FF2B5EF4-FFF2-40B4-BE49-F238E27FC236}">
                <a16:creationId xmlns:a16="http://schemas.microsoft.com/office/drawing/2014/main" id="{4056AF73-8D4B-91BB-A351-71F25CBE8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2909" y="3072420"/>
            <a:ext cx="4093573" cy="353648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Kliknij aby dodać tekst.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 </a:t>
            </a:r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C3F333AB-8533-3C4B-01A5-66A43CA6C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903" y="1723358"/>
            <a:ext cx="6112421" cy="937810"/>
          </a:xfrm>
          <a:prstGeom prst="rect">
            <a:avLst/>
          </a:prstGeom>
        </p:spPr>
        <p:txBody>
          <a:bodyPr/>
          <a:lstStyle>
            <a:lvl1pPr>
              <a:defRPr sz="3600" b="1" i="0" spc="100" baseline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defRPr>
            </a:lvl1pPr>
          </a:lstStyle>
          <a:p>
            <a:r>
              <a:rPr lang="pl-PL" dirty="0"/>
              <a:t>Kliknij, aby dodać nagłówek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EC56AC3-CD54-D7B1-E1E7-C52187A209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722476"/>
            <a:ext cx="468905" cy="9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6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E74B926-647D-2EAF-5B6A-F7C7012A6766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2539" y="85918"/>
            <a:ext cx="1457399" cy="72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0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8" r:id="rId2"/>
    <p:sldLayoutId id="2147483682" r:id="rId3"/>
    <p:sldLayoutId id="2147483679" r:id="rId4"/>
    <p:sldLayoutId id="2147483681" r:id="rId5"/>
    <p:sldLayoutId id="2147483652" r:id="rId6"/>
    <p:sldLayoutId id="2147483696" r:id="rId7"/>
    <p:sldLayoutId id="2147483653" r:id="rId8"/>
    <p:sldLayoutId id="2147483654" r:id="rId9"/>
    <p:sldLayoutId id="2147483697" r:id="rId10"/>
    <p:sldLayoutId id="2147483655" r:id="rId11"/>
    <p:sldLayoutId id="2147483702" r:id="rId12"/>
    <p:sldLayoutId id="2147483698" r:id="rId13"/>
    <p:sldLayoutId id="2147483703" r:id="rId14"/>
    <p:sldLayoutId id="2147483656" r:id="rId15"/>
    <p:sldLayoutId id="2147483700" r:id="rId16"/>
    <p:sldLayoutId id="2147483699" r:id="rId17"/>
    <p:sldLayoutId id="2147483657" r:id="rId18"/>
    <p:sldLayoutId id="2147483701" r:id="rId19"/>
    <p:sldLayoutId id="2147483658" r:id="rId20"/>
    <p:sldLayoutId id="2147483704" r:id="rId21"/>
    <p:sldLayoutId id="2147483705" r:id="rId22"/>
    <p:sldLayoutId id="2147483659" r:id="rId23"/>
    <p:sldLayoutId id="2147483706" r:id="rId24"/>
    <p:sldLayoutId id="2147483660" r:id="rId25"/>
    <p:sldLayoutId id="2147483707" r:id="rId26"/>
    <p:sldLayoutId id="2147483661" r:id="rId27"/>
    <p:sldLayoutId id="2147483709" r:id="rId28"/>
    <p:sldLayoutId id="2147483662" r:id="rId29"/>
    <p:sldLayoutId id="2147483710" r:id="rId30"/>
    <p:sldLayoutId id="2147483663" r:id="rId31"/>
    <p:sldLayoutId id="2147483712" r:id="rId32"/>
    <p:sldLayoutId id="2147483711" r:id="rId33"/>
    <p:sldLayoutId id="2147483664" r:id="rId34"/>
    <p:sldLayoutId id="2147483713" r:id="rId35"/>
    <p:sldLayoutId id="2147483665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E4B4E6E-0824-98F1-497A-9084CCCB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E74A1F-0760-56BF-F492-261D4675B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6E6770-ABCB-7A29-F4FA-CF37845E8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0A3F-8ADD-F24A-9603-2A2EEE637BCC}" type="datetimeFigureOut">
              <a:rPr lang="pl-PL" smtClean="0"/>
              <a:t>30.10.2024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4A87F8-0149-41E6-AC34-FA0B0CF56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D754FC-FE69-77B5-3C24-473019B7A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326C5-282C-4F45-863F-B1B97E638B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1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5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lazarski.pl/pl/uczelnia@lazarski.edu.pl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12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5.png"/><Relationship Id="rId1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4C9BAD-A203-4040-B696-6A04E71295DB}"/>
              </a:ext>
            </a:extLst>
          </p:cNvPr>
          <p:cNvSpPr txBox="1"/>
          <p:nvPr/>
        </p:nvSpPr>
        <p:spPr>
          <a:xfrm>
            <a:off x="1483640" y="2136677"/>
            <a:ext cx="1041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Lorem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ipsum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dolor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sit 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amet</a:t>
            </a:r>
            <a:endParaRPr lang="en-US" sz="3600" b="1" dirty="0">
              <a:solidFill>
                <a:srgbClr val="0D4858"/>
              </a:solidFill>
              <a:latin typeface="Poppins SemiBold" pitchFamily="2" charset="0"/>
              <a:ea typeface="Noto Serif" panose="02020600060500020200" pitchFamily="18" charset="0"/>
              <a:cs typeface="Poppins SemiBol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552945-B3F4-6548-A63C-A6580AC4CDC8}"/>
              </a:ext>
            </a:extLst>
          </p:cNvPr>
          <p:cNvSpPr txBox="1"/>
          <p:nvPr/>
        </p:nvSpPr>
        <p:spPr>
          <a:xfrm>
            <a:off x="888554" y="2894224"/>
            <a:ext cx="85675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enim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ad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minim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veniam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quis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nostrud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exercitation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ullam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perspiciatis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unde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omnis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iste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natus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error sit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voluptatem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accusantium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doloremque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laudantium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totam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rem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aperiam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eaque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ipsa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quae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ab illo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inventore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veritatis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et quasi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architecto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beatae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vitae dicta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sunt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explicabo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Nemo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enim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ipsam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voluptatem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quia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voluptas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aspernatur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aut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odit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aut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fugit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quia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consequuntur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magni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dolores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eos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qui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ratione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voluptatem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sequi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nesciunt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. </a:t>
            </a:r>
          </a:p>
          <a:p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B5C3BB8-7AC6-833E-E8EF-E4F9A16B4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694" y="5281239"/>
            <a:ext cx="1338763" cy="1338763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361C86A-180F-55BC-82BA-7A8AAF7DC61D}"/>
              </a:ext>
            </a:extLst>
          </p:cNvPr>
          <p:cNvSpPr txBox="1"/>
          <p:nvPr/>
        </p:nvSpPr>
        <p:spPr>
          <a:xfrm>
            <a:off x="888554" y="6466114"/>
            <a:ext cx="6136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</a:rPr>
              <a:t>Lorem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</a:rPr>
              <a:t>ipsum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</a:rPr>
              <a:t>dolor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</a:rPr>
              <a:t> sit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</a:rPr>
              <a:t>consectetur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</a:rPr>
              <a:t> elit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4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A753E7-7047-2242-BFF0-576409899FF4}"/>
              </a:ext>
            </a:extLst>
          </p:cNvPr>
          <p:cNvSpPr txBox="1"/>
          <p:nvPr/>
        </p:nvSpPr>
        <p:spPr>
          <a:xfrm>
            <a:off x="10598506" y="6238570"/>
            <a:ext cx="93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9F7D3BA-9837-7546-B258-78AE46092529}"/>
              </a:ext>
            </a:extLst>
          </p:cNvPr>
          <p:cNvSpPr/>
          <p:nvPr/>
        </p:nvSpPr>
        <p:spPr>
          <a:xfrm rot="5400000">
            <a:off x="11568344" y="6309358"/>
            <a:ext cx="115697" cy="9973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1FBE6D-19B5-F546-ABC5-4816D374E7FD}"/>
              </a:ext>
            </a:extLst>
          </p:cNvPr>
          <p:cNvSpPr txBox="1"/>
          <p:nvPr/>
        </p:nvSpPr>
        <p:spPr>
          <a:xfrm>
            <a:off x="1002809" y="2144298"/>
            <a:ext cx="4515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Performing</a:t>
            </a:r>
            <a:r>
              <a:rPr lang="id-ID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Of</a:t>
            </a:r>
            <a:endParaRPr lang="id-ID" sz="3600" b="1" dirty="0">
              <a:solidFill>
                <a:srgbClr val="0D4858"/>
              </a:solidFill>
              <a:latin typeface="Poppins SemiBold" pitchFamily="2" charset="0"/>
              <a:cs typeface="Poppins SemiBold" pitchFamily="2" charset="0"/>
            </a:endParaRPr>
          </a:p>
          <a:p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University</a:t>
            </a:r>
            <a:endParaRPr lang="en-US" sz="3600" b="1" dirty="0">
              <a:solidFill>
                <a:srgbClr val="0D4858"/>
              </a:solidFill>
              <a:latin typeface="Poppins SemiBold" pitchFamily="2" charset="0"/>
              <a:cs typeface="Poppins SemiBold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14D02D-B90B-E04D-85CE-6ACFF5F9708C}"/>
              </a:ext>
            </a:extLst>
          </p:cNvPr>
          <p:cNvSpPr/>
          <p:nvPr/>
        </p:nvSpPr>
        <p:spPr>
          <a:xfrm>
            <a:off x="10781132" y="5103655"/>
            <a:ext cx="728819" cy="72881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AD3BF9-5448-EB4D-BD08-56E5D96D9CA2}"/>
              </a:ext>
            </a:extLst>
          </p:cNvPr>
          <p:cNvSpPr/>
          <p:nvPr/>
        </p:nvSpPr>
        <p:spPr>
          <a:xfrm>
            <a:off x="8702791" y="3986181"/>
            <a:ext cx="2376944" cy="413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Description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84DFB1-9E1F-8B42-B46D-41F7C66B907E}"/>
              </a:ext>
            </a:extLst>
          </p:cNvPr>
          <p:cNvSpPr/>
          <p:nvPr/>
        </p:nvSpPr>
        <p:spPr>
          <a:xfrm>
            <a:off x="8702790" y="4366253"/>
            <a:ext cx="2190497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 is simply dummy text dummy Ipsum.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57CF46-554E-F545-A82F-4AF22022A8A0}"/>
              </a:ext>
            </a:extLst>
          </p:cNvPr>
          <p:cNvSpPr/>
          <p:nvPr/>
        </p:nvSpPr>
        <p:spPr>
          <a:xfrm flipH="1">
            <a:off x="1002809" y="3473960"/>
            <a:ext cx="13963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0"/>
                <a:ea typeface="Open Sans Semibold" panose="020B0706030804020204" pitchFamily="34" charset="0"/>
                <a:cs typeface="Poppins SemiBold" pitchFamily="2" charset="0"/>
              </a:rPr>
              <a:t>Description Here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0"/>
              <a:ea typeface="Open Sans Semibold" panose="020B0706030804020204" pitchFamily="34" charset="0"/>
              <a:cs typeface="Poppins SemiBold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DBFADB-3861-FF40-84D1-B9DFBAAB0321}"/>
              </a:ext>
            </a:extLst>
          </p:cNvPr>
          <p:cNvSpPr/>
          <p:nvPr/>
        </p:nvSpPr>
        <p:spPr>
          <a:xfrm flipH="1">
            <a:off x="1002810" y="3736171"/>
            <a:ext cx="1396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Montserrat" pitchFamily="2" charset="77"/>
                <a:ea typeface="Open Sans Semibold" panose="020B0706030804020204" pitchFamily="34" charset="0"/>
                <a:cs typeface="Heebo" pitchFamily="2" charset="-79"/>
              </a:rPr>
              <a:t>+1.040</a:t>
            </a:r>
            <a:endParaRPr lang="en-US" sz="2400" b="1" dirty="0">
              <a:solidFill>
                <a:schemeClr val="accent2"/>
              </a:solidFill>
              <a:latin typeface="Montserrat" pitchFamily="2" charset="77"/>
              <a:ea typeface="Open Sans Semibold" panose="020B0706030804020204" pitchFamily="34" charset="0"/>
              <a:cs typeface="Heebo" pitchFamily="2" charset="-79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3A7C5E-74E6-114E-82B8-A6CBF79712EA}"/>
              </a:ext>
            </a:extLst>
          </p:cNvPr>
          <p:cNvSpPr/>
          <p:nvPr/>
        </p:nvSpPr>
        <p:spPr>
          <a:xfrm flipH="1">
            <a:off x="2566566" y="3473960"/>
            <a:ext cx="13963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0"/>
                <a:ea typeface="Open Sans Semibold" panose="020B0706030804020204" pitchFamily="34" charset="0"/>
                <a:cs typeface="Poppins SemiBold" pitchFamily="2" charset="0"/>
              </a:rPr>
              <a:t>Description Here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0"/>
              <a:ea typeface="Open Sans Semibold" panose="020B0706030804020204" pitchFamily="34" charset="0"/>
              <a:cs typeface="Poppins SemiBold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422BB2-99A0-C14F-990C-17BD6BB5EB0B}"/>
              </a:ext>
            </a:extLst>
          </p:cNvPr>
          <p:cNvSpPr/>
          <p:nvPr/>
        </p:nvSpPr>
        <p:spPr>
          <a:xfrm flipH="1">
            <a:off x="2566567" y="3736171"/>
            <a:ext cx="1396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D204E"/>
                </a:solidFill>
                <a:latin typeface="Montserrat" pitchFamily="2" charset="77"/>
                <a:ea typeface="Open Sans Semibold" panose="020B0706030804020204" pitchFamily="34" charset="0"/>
                <a:cs typeface="Heebo" pitchFamily="2" charset="-79"/>
              </a:rPr>
              <a:t>+70%</a:t>
            </a:r>
            <a:endParaRPr lang="en-US" sz="2400" b="1" dirty="0">
              <a:solidFill>
                <a:srgbClr val="1D204E"/>
              </a:solidFill>
              <a:latin typeface="Montserrat" pitchFamily="2" charset="77"/>
              <a:ea typeface="Open Sans Semibold" panose="020B0706030804020204" pitchFamily="34" charset="0"/>
              <a:cs typeface="Heebo" pitchFamily="2" charset="-79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3C7E62-56FE-7E44-BCBC-BA1D0014A1F2}"/>
              </a:ext>
            </a:extLst>
          </p:cNvPr>
          <p:cNvSpPr txBox="1"/>
          <p:nvPr/>
        </p:nvSpPr>
        <p:spPr>
          <a:xfrm>
            <a:off x="1002809" y="4330795"/>
            <a:ext cx="4580922" cy="1520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elit. Vivamus vel euismod leo. Donec commodo et urna </a:t>
            </a:r>
            <a:r>
              <a:rPr lang="id-ID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</a:t>
            </a:r>
            <a:r>
              <a:rPr lang="id-ID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semper</a:t>
            </a:r>
            <a:r>
              <a:rPr lang="id-ID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id-ID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finibus augue id vulputate volutpat. 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77368860-F9A3-5445-A09A-287A40F52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7392" y="5303359"/>
            <a:ext cx="339018" cy="318712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E34CB7E-E4D9-2749-89A3-F79A46176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226A11D-F999-704E-8318-3660FF2C04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8138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2AED4B-BCE0-1741-8808-530388B71CC3}"/>
              </a:ext>
            </a:extLst>
          </p:cNvPr>
          <p:cNvSpPr txBox="1"/>
          <p:nvPr/>
        </p:nvSpPr>
        <p:spPr>
          <a:xfrm>
            <a:off x="10598506" y="6238570"/>
            <a:ext cx="93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55E8895-3077-C545-8BCD-E680F396F0C0}"/>
              </a:ext>
            </a:extLst>
          </p:cNvPr>
          <p:cNvSpPr/>
          <p:nvPr/>
        </p:nvSpPr>
        <p:spPr>
          <a:xfrm rot="5400000">
            <a:off x="11568344" y="6309358"/>
            <a:ext cx="115697" cy="9973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882562-2EB4-1A48-95CA-314D24E529E7}"/>
              </a:ext>
            </a:extLst>
          </p:cNvPr>
          <p:cNvSpPr txBox="1"/>
          <p:nvPr/>
        </p:nvSpPr>
        <p:spPr>
          <a:xfrm>
            <a:off x="1027912" y="1050672"/>
            <a:ext cx="4812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Best Service</a:t>
            </a:r>
            <a:endParaRPr lang="en-US" sz="3600" b="1" dirty="0">
              <a:solidFill>
                <a:srgbClr val="0D4858"/>
              </a:solidFill>
              <a:latin typeface="Poppins SemiBold" pitchFamily="2" charset="0"/>
              <a:cs typeface="Poppins SemiBol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11C40-8CD4-F54B-8259-279926913A87}"/>
              </a:ext>
            </a:extLst>
          </p:cNvPr>
          <p:cNvSpPr txBox="1"/>
          <p:nvPr/>
        </p:nvSpPr>
        <p:spPr>
          <a:xfrm>
            <a:off x="4661658" y="1050672"/>
            <a:ext cx="7339054" cy="782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. </a:t>
            </a:r>
            <a:endParaRPr lang="id-ID" sz="16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539CF8-4215-C944-B3D5-4CF699BB843D}"/>
              </a:ext>
            </a:extLst>
          </p:cNvPr>
          <p:cNvSpPr/>
          <p:nvPr/>
        </p:nvSpPr>
        <p:spPr>
          <a:xfrm>
            <a:off x="1981940" y="4788074"/>
            <a:ext cx="2376944" cy="37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Service 01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5058F6-50E4-A941-8E93-D30D2FCE5827}"/>
              </a:ext>
            </a:extLst>
          </p:cNvPr>
          <p:cNvSpPr/>
          <p:nvPr/>
        </p:nvSpPr>
        <p:spPr>
          <a:xfrm>
            <a:off x="1805348" y="5153018"/>
            <a:ext cx="2730128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 is simply dummy text Ipsum is simply text.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A18595-8391-B945-8DCE-A9D2A65BCDD3}"/>
              </a:ext>
            </a:extLst>
          </p:cNvPr>
          <p:cNvSpPr/>
          <p:nvPr/>
        </p:nvSpPr>
        <p:spPr>
          <a:xfrm>
            <a:off x="4930821" y="4788074"/>
            <a:ext cx="2376944" cy="37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Service 02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321286-1930-1B40-9B55-9190B73345B1}"/>
              </a:ext>
            </a:extLst>
          </p:cNvPr>
          <p:cNvSpPr/>
          <p:nvPr/>
        </p:nvSpPr>
        <p:spPr>
          <a:xfrm>
            <a:off x="4754229" y="5153018"/>
            <a:ext cx="2730128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 is simply dummy text Ipsum is simply text.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535A27-B94B-5B4F-AA2B-31B1F5BED4EF}"/>
              </a:ext>
            </a:extLst>
          </p:cNvPr>
          <p:cNvSpPr/>
          <p:nvPr/>
        </p:nvSpPr>
        <p:spPr>
          <a:xfrm>
            <a:off x="7853235" y="4788074"/>
            <a:ext cx="2376944" cy="37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Service 03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61F58E-EB23-634D-9795-FD39F4B49BB3}"/>
              </a:ext>
            </a:extLst>
          </p:cNvPr>
          <p:cNvSpPr/>
          <p:nvPr/>
        </p:nvSpPr>
        <p:spPr>
          <a:xfrm>
            <a:off x="7676643" y="5153018"/>
            <a:ext cx="2730128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 is simply dummy text Ipsum is simply text.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0DF3C38-2F89-6D44-9891-913FF52B43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E28613-9719-7642-90F8-6CBF02AC04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5E3E263-C1C4-4E4A-89D6-23383DDADD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801172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809480B-8E2D-2F4A-8659-8977B3C09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76453" y="-186678"/>
            <a:ext cx="6041818" cy="5700584"/>
          </a:xfrm>
        </p:spPr>
        <p:txBody>
          <a:bodyPr/>
          <a:lstStyle/>
          <a:p>
            <a:endParaRPr lang="en-P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A7592A-B153-FC47-BD51-0672451BB1B1}"/>
              </a:ext>
            </a:extLst>
          </p:cNvPr>
          <p:cNvSpPr txBox="1"/>
          <p:nvPr/>
        </p:nvSpPr>
        <p:spPr>
          <a:xfrm>
            <a:off x="10598506" y="6238570"/>
            <a:ext cx="93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892B3D1-901E-D34F-ACB7-C572B37A5525}"/>
              </a:ext>
            </a:extLst>
          </p:cNvPr>
          <p:cNvSpPr/>
          <p:nvPr/>
        </p:nvSpPr>
        <p:spPr>
          <a:xfrm rot="5400000">
            <a:off x="11568344" y="6309358"/>
            <a:ext cx="115697" cy="9973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F2418A8-69BD-BE48-8EC7-596B6D7B6BED}"/>
              </a:ext>
            </a:extLst>
          </p:cNvPr>
          <p:cNvSpPr txBox="1"/>
          <p:nvPr/>
        </p:nvSpPr>
        <p:spPr>
          <a:xfrm>
            <a:off x="1008993" y="2150645"/>
            <a:ext cx="508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Our Best </a:t>
            </a:r>
            <a:br>
              <a:rPr lang="id-ID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</a:br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Facilities</a:t>
            </a:r>
            <a:endParaRPr lang="en-US" sz="3600" b="1" dirty="0">
              <a:solidFill>
                <a:srgbClr val="0D4858"/>
              </a:solidFill>
              <a:latin typeface="Poppins SemiBold" pitchFamily="2" charset="0"/>
              <a:cs typeface="Poppins SemiBold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58CD05F-625B-B44A-BAB6-DC11D2BD8685}"/>
              </a:ext>
            </a:extLst>
          </p:cNvPr>
          <p:cNvSpPr txBox="1"/>
          <p:nvPr/>
        </p:nvSpPr>
        <p:spPr>
          <a:xfrm>
            <a:off x="540000" y="5634746"/>
            <a:ext cx="8598146" cy="78233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Vivamus vel euismod leo. Donec commodo et urna </a:t>
            </a:r>
            <a:r>
              <a:rPr lang="id-ID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lang="id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id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semper. Mauris finibus augue id vulputate volutpat. </a:t>
            </a:r>
          </a:p>
        </p:txBody>
      </p:sp>
      <p:sp>
        <p:nvSpPr>
          <p:cNvPr id="51" name="Rectangle: Rounded Corners 4">
            <a:extLst>
              <a:ext uri="{FF2B5EF4-FFF2-40B4-BE49-F238E27FC236}">
                <a16:creationId xmlns:a16="http://schemas.microsoft.com/office/drawing/2014/main" id="{C0C45490-4C64-B542-AE6A-2F40891A135A}"/>
              </a:ext>
            </a:extLst>
          </p:cNvPr>
          <p:cNvSpPr/>
          <p:nvPr/>
        </p:nvSpPr>
        <p:spPr>
          <a:xfrm>
            <a:off x="3238190" y="4471029"/>
            <a:ext cx="3580422" cy="756324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28575"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CD6C8E2-EEDA-BE49-AA09-224C3B4AD501}"/>
              </a:ext>
            </a:extLst>
          </p:cNvPr>
          <p:cNvSpPr/>
          <p:nvPr/>
        </p:nvSpPr>
        <p:spPr>
          <a:xfrm>
            <a:off x="3375438" y="4593320"/>
            <a:ext cx="493486" cy="511742"/>
          </a:xfrm>
          <a:prstGeom prst="ellipse">
            <a:avLst/>
          </a:prstGeom>
          <a:solidFill>
            <a:srgbClr val="0D4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ID" sz="16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0B501C58-5B93-4141-9151-AFB340380FE6}"/>
              </a:ext>
            </a:extLst>
          </p:cNvPr>
          <p:cNvSpPr/>
          <p:nvPr/>
        </p:nvSpPr>
        <p:spPr>
          <a:xfrm>
            <a:off x="5836784" y="3515236"/>
            <a:ext cx="3580422" cy="756324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28575"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99AE31-7DF0-7C4F-91A8-F98512EA49D1}"/>
              </a:ext>
            </a:extLst>
          </p:cNvPr>
          <p:cNvSpPr/>
          <p:nvPr/>
        </p:nvSpPr>
        <p:spPr>
          <a:xfrm>
            <a:off x="5974032" y="3637527"/>
            <a:ext cx="493486" cy="511742"/>
          </a:xfrm>
          <a:prstGeom prst="ellipse">
            <a:avLst/>
          </a:prstGeom>
          <a:solidFill>
            <a:srgbClr val="0D4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D" sz="16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F938E9-A72B-D546-A631-39AD75AD73C2}"/>
              </a:ext>
            </a:extLst>
          </p:cNvPr>
          <p:cNvSpPr/>
          <p:nvPr/>
        </p:nvSpPr>
        <p:spPr>
          <a:xfrm flipH="1">
            <a:off x="6776731" y="3749774"/>
            <a:ext cx="2361415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Our Description Here</a:t>
            </a:r>
            <a:endParaRPr lang="en-US" sz="1400" b="1" dirty="0">
              <a:solidFill>
                <a:schemeClr val="bg1"/>
              </a:solidFill>
              <a:latin typeface="Poppins SemiBold" pitchFamily="2" charset="0"/>
              <a:ea typeface="Open Sans" panose="020B0606030504020204" pitchFamily="34" charset="0"/>
              <a:cs typeface="Poppins SemiBold" pitchFamily="2" charset="0"/>
            </a:endParaRPr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677BAA70-1B0E-164B-A72A-26F8DDAF5F69}"/>
              </a:ext>
            </a:extLst>
          </p:cNvPr>
          <p:cNvSpPr/>
          <p:nvPr/>
        </p:nvSpPr>
        <p:spPr>
          <a:xfrm>
            <a:off x="2056890" y="3515236"/>
            <a:ext cx="3580422" cy="756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619948E-2247-E24E-9EDD-BACB54AD28AF}"/>
              </a:ext>
            </a:extLst>
          </p:cNvPr>
          <p:cNvSpPr/>
          <p:nvPr/>
        </p:nvSpPr>
        <p:spPr>
          <a:xfrm>
            <a:off x="2194138" y="3637527"/>
            <a:ext cx="493486" cy="51174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D" sz="1600" dirty="0">
              <a:solidFill>
                <a:schemeClr val="accent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4D6E0D7-19DF-AF4D-B25C-848A627B9004}"/>
              </a:ext>
            </a:extLst>
          </p:cNvPr>
          <p:cNvSpPr/>
          <p:nvPr/>
        </p:nvSpPr>
        <p:spPr>
          <a:xfrm flipH="1">
            <a:off x="2996837" y="3749774"/>
            <a:ext cx="2361415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Our Description Here</a:t>
            </a:r>
            <a:endParaRPr lang="en-US" sz="1400" b="1" dirty="0">
              <a:solidFill>
                <a:schemeClr val="accent1"/>
              </a:solidFill>
              <a:latin typeface="Poppins SemiBold" pitchFamily="2" charset="0"/>
              <a:ea typeface="Open Sans" panose="020B0606030504020204" pitchFamily="34" charset="0"/>
              <a:cs typeface="Poppins SemiBold" pitchFamily="2" charset="0"/>
            </a:endParaRP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671215F0-ED98-7740-B4E5-858E8E1B6CAD}"/>
              </a:ext>
            </a:extLst>
          </p:cNvPr>
          <p:cNvSpPr/>
          <p:nvPr/>
        </p:nvSpPr>
        <p:spPr>
          <a:xfrm>
            <a:off x="7018084" y="4471029"/>
            <a:ext cx="3580422" cy="756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74ADC0F-968C-9140-A3AE-8C9B329CD04F}"/>
              </a:ext>
            </a:extLst>
          </p:cNvPr>
          <p:cNvSpPr/>
          <p:nvPr/>
        </p:nvSpPr>
        <p:spPr>
          <a:xfrm>
            <a:off x="7155332" y="4593320"/>
            <a:ext cx="493486" cy="51174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D" sz="1600" dirty="0">
              <a:solidFill>
                <a:schemeClr val="accent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0CA09F4-536D-FC49-92EE-B79DE81490A5}"/>
              </a:ext>
            </a:extLst>
          </p:cNvPr>
          <p:cNvSpPr/>
          <p:nvPr/>
        </p:nvSpPr>
        <p:spPr>
          <a:xfrm flipH="1">
            <a:off x="7958031" y="4705567"/>
            <a:ext cx="2361415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Our Description Here</a:t>
            </a:r>
            <a:endParaRPr lang="en-US" sz="1400" b="1" dirty="0">
              <a:solidFill>
                <a:schemeClr val="accent1"/>
              </a:solidFill>
              <a:latin typeface="Poppins SemiBold" pitchFamily="2" charset="0"/>
              <a:ea typeface="Open Sans" panose="020B0606030504020204" pitchFamily="34" charset="0"/>
              <a:cs typeface="Poppins SemiBold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858827C-C74D-2141-A347-785CE0E74498}"/>
              </a:ext>
            </a:extLst>
          </p:cNvPr>
          <p:cNvSpPr/>
          <p:nvPr/>
        </p:nvSpPr>
        <p:spPr>
          <a:xfrm flipH="1">
            <a:off x="4178137" y="4705567"/>
            <a:ext cx="2361415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Our Description Here</a:t>
            </a:r>
            <a:endParaRPr lang="en-US" sz="1400" b="1" dirty="0">
              <a:solidFill>
                <a:schemeClr val="bg1"/>
              </a:solidFill>
              <a:latin typeface="Poppins SemiBold" pitchFamily="2" charset="0"/>
              <a:ea typeface="Open Sans" panose="020B0606030504020204" pitchFamily="34" charset="0"/>
              <a:cs typeface="Poppins SemiBold" pitchFamily="2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C4CBA2E-DFD2-275D-81C7-ACCB404BF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006" y="207597"/>
            <a:ext cx="1275976" cy="45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6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97EEF7D-6AD5-A64C-9F9A-86781A5C21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F2952A-861F-A548-8943-A5030CA73C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49836-E523-6344-99B1-AD95960A59FA}"/>
              </a:ext>
            </a:extLst>
          </p:cNvPr>
          <p:cNvSpPr txBox="1"/>
          <p:nvPr/>
        </p:nvSpPr>
        <p:spPr>
          <a:xfrm>
            <a:off x="10598506" y="6238570"/>
            <a:ext cx="93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B751307-E1D3-E944-A48B-74B8E048E48C}"/>
              </a:ext>
            </a:extLst>
          </p:cNvPr>
          <p:cNvSpPr/>
          <p:nvPr/>
        </p:nvSpPr>
        <p:spPr>
          <a:xfrm rot="5400000">
            <a:off x="11568344" y="6309358"/>
            <a:ext cx="115697" cy="9973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A29AD7-8E8D-2E48-AA69-0E83083D5718}"/>
              </a:ext>
            </a:extLst>
          </p:cNvPr>
          <p:cNvSpPr txBox="1"/>
          <p:nvPr/>
        </p:nvSpPr>
        <p:spPr>
          <a:xfrm>
            <a:off x="867745" y="1641165"/>
            <a:ext cx="4789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"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Lorem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ipsum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dolor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sit 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amet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,</a:t>
            </a:r>
            <a:endParaRPr lang="id-ID" sz="3600" b="1" dirty="0">
              <a:solidFill>
                <a:srgbClr val="0D4858"/>
              </a:solidFill>
              <a:latin typeface="Poppins SemiBold" pitchFamily="2" charset="0"/>
              <a:ea typeface="Noto Serif" panose="02020600060500020200" pitchFamily="18" charset="0"/>
              <a:cs typeface="Poppins SemiBold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7A387D-8B81-B740-B772-CF35E3DE265D}"/>
              </a:ext>
            </a:extLst>
          </p:cNvPr>
          <p:cNvSpPr txBox="1"/>
          <p:nvPr/>
        </p:nvSpPr>
        <p:spPr>
          <a:xfrm>
            <a:off x="6736480" y="4912006"/>
            <a:ext cx="4635301" cy="1520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Vivamus vel euismod leo. Donec commodo et urna </a:t>
            </a:r>
            <a:r>
              <a:rPr lang="id-ID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lang="id-ID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id-ID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semper</a:t>
            </a:r>
            <a:r>
              <a:rPr lang="id-ID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auris</a:t>
            </a:r>
            <a:r>
              <a:rPr lang="id-ID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finibus </a:t>
            </a:r>
            <a:r>
              <a:rPr lang="id-ID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id-ID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ide.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146514A-D233-6F4B-9555-07CD1A262DF2}"/>
              </a:ext>
            </a:extLst>
          </p:cNvPr>
          <p:cNvSpPr/>
          <p:nvPr/>
        </p:nvSpPr>
        <p:spPr>
          <a:xfrm>
            <a:off x="7820198" y="3249452"/>
            <a:ext cx="3551583" cy="1373892"/>
          </a:xfrm>
          <a:prstGeom prst="roundRect">
            <a:avLst>
              <a:gd name="adj" fmla="val 7059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75AF98-D723-284C-A677-2FC4115EBAA2}"/>
              </a:ext>
            </a:extLst>
          </p:cNvPr>
          <p:cNvSpPr/>
          <p:nvPr/>
        </p:nvSpPr>
        <p:spPr>
          <a:xfrm>
            <a:off x="8104351" y="3279184"/>
            <a:ext cx="2376944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0"/>
                <a:ea typeface="Noto Serif" panose="02020600060500020200" pitchFamily="18" charset="0"/>
                <a:cs typeface="Poppins SemiBold" pitchFamily="2" charset="0"/>
              </a:rPr>
              <a:t>Description Here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CF7CE1-1398-5D4A-9D01-0FFCCA945815}"/>
              </a:ext>
            </a:extLst>
          </p:cNvPr>
          <p:cNvSpPr/>
          <p:nvPr/>
        </p:nvSpPr>
        <p:spPr>
          <a:xfrm>
            <a:off x="8104351" y="3644689"/>
            <a:ext cx="3001890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Lorem Ipsum is simply dummy text simply dummy text is simply dummy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FD42C2B-A882-8143-8C38-292FEB0466FB}"/>
              </a:ext>
            </a:extLst>
          </p:cNvPr>
          <p:cNvSpPr/>
          <p:nvPr/>
        </p:nvSpPr>
        <p:spPr>
          <a:xfrm>
            <a:off x="10329787" y="2880565"/>
            <a:ext cx="728819" cy="72881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449E6693-78EE-5F40-ADB5-DAFC74C22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1468" y="3103450"/>
            <a:ext cx="365458" cy="286011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0F88A2D-A8BB-644C-89BA-CBBC2D46E0E0}"/>
              </a:ext>
            </a:extLst>
          </p:cNvPr>
          <p:cNvSpPr/>
          <p:nvPr/>
        </p:nvSpPr>
        <p:spPr>
          <a:xfrm>
            <a:off x="2888677" y="4985557"/>
            <a:ext cx="3551583" cy="1373892"/>
          </a:xfrm>
          <a:prstGeom prst="roundRect">
            <a:avLst>
              <a:gd name="adj" fmla="val 7059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</a:rPr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C1F5A1-D6B3-044B-90FC-A230F1769EDC}"/>
              </a:ext>
            </a:extLst>
          </p:cNvPr>
          <p:cNvSpPr/>
          <p:nvPr/>
        </p:nvSpPr>
        <p:spPr>
          <a:xfrm>
            <a:off x="3032061" y="5015289"/>
            <a:ext cx="2376944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0"/>
                <a:ea typeface="Noto Serif" panose="02020600060500020200" pitchFamily="18" charset="0"/>
                <a:cs typeface="Poppins SemiBold" pitchFamily="2" charset="0"/>
              </a:rPr>
              <a:t>Description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F748AD-D220-7140-BBC2-BEA204165AC5}"/>
              </a:ext>
            </a:extLst>
          </p:cNvPr>
          <p:cNvSpPr/>
          <p:nvPr/>
        </p:nvSpPr>
        <p:spPr>
          <a:xfrm>
            <a:off x="3032061" y="5380794"/>
            <a:ext cx="3001890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Lorem Ipsum is simply dummy text simply dummy text is simply dummy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AD3C3B-5913-4440-B045-70CFA5D462B3}"/>
              </a:ext>
            </a:extLst>
          </p:cNvPr>
          <p:cNvSpPr/>
          <p:nvPr/>
        </p:nvSpPr>
        <p:spPr>
          <a:xfrm>
            <a:off x="5257497" y="4616670"/>
            <a:ext cx="728819" cy="72881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" panose="020B0606030504020204" pitchFamily="34" charset="0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F6C038E-5BFA-B943-AFEC-636660E1A6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4390" y="4790831"/>
            <a:ext cx="315031" cy="34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6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190D58-D4B4-A545-A008-851E1F793FA0}"/>
              </a:ext>
            </a:extLst>
          </p:cNvPr>
          <p:cNvSpPr txBox="1"/>
          <p:nvPr/>
        </p:nvSpPr>
        <p:spPr>
          <a:xfrm>
            <a:off x="10598506" y="6238570"/>
            <a:ext cx="93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C4D0F5E-9347-A54B-BA9E-3274ADF80119}"/>
              </a:ext>
            </a:extLst>
          </p:cNvPr>
          <p:cNvSpPr/>
          <p:nvPr/>
        </p:nvSpPr>
        <p:spPr>
          <a:xfrm rot="5400000">
            <a:off x="11568344" y="6309358"/>
            <a:ext cx="115697" cy="9973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B00A8B-9A18-5F41-BB1B-11B2E263AE35}"/>
              </a:ext>
            </a:extLst>
          </p:cNvPr>
          <p:cNvSpPr txBox="1"/>
          <p:nvPr/>
        </p:nvSpPr>
        <p:spPr>
          <a:xfrm>
            <a:off x="2850365" y="1049521"/>
            <a:ext cx="827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Our Amazing </a:t>
            </a:r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Lecturer</a:t>
            </a:r>
            <a:endParaRPr lang="en-US" sz="3600" b="1" dirty="0">
              <a:solidFill>
                <a:srgbClr val="0D4858"/>
              </a:solidFill>
              <a:latin typeface="Poppins SemiBold" pitchFamily="2" charset="0"/>
              <a:cs typeface="Poppins SemiBold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0CFF89-C1C2-6946-AF54-AB8B4AC668F5}"/>
              </a:ext>
            </a:extLst>
          </p:cNvPr>
          <p:cNvSpPr/>
          <p:nvPr/>
        </p:nvSpPr>
        <p:spPr>
          <a:xfrm>
            <a:off x="1834649" y="5169680"/>
            <a:ext cx="2346744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 is simply dummy text simply dummy text is simply dummy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0447908-38C7-DC47-9F3A-74676F38A564}"/>
              </a:ext>
            </a:extLst>
          </p:cNvPr>
          <p:cNvSpPr/>
          <p:nvPr/>
        </p:nvSpPr>
        <p:spPr>
          <a:xfrm>
            <a:off x="1880496" y="4789225"/>
            <a:ext cx="2255050" cy="37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Professional Lecturer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EDBC4B-9595-5A49-8199-81553769D569}"/>
              </a:ext>
            </a:extLst>
          </p:cNvPr>
          <p:cNvSpPr txBox="1"/>
          <p:nvPr/>
        </p:nvSpPr>
        <p:spPr>
          <a:xfrm>
            <a:off x="1804522" y="4547232"/>
            <a:ext cx="2406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D4858"/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Paul Robertson</a:t>
            </a:r>
            <a:endParaRPr lang="id-ID" sz="1600" b="1" dirty="0">
              <a:solidFill>
                <a:srgbClr val="0D4858"/>
              </a:solidFill>
              <a:latin typeface="Poppins SemiBold" pitchFamily="2" charset="0"/>
              <a:ea typeface="Open Sans" panose="020B0606030504020204" pitchFamily="34" charset="0"/>
              <a:cs typeface="Poppins SemiBold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1346EAD-280D-3542-8FEA-B716D212CAA4}"/>
              </a:ext>
            </a:extLst>
          </p:cNvPr>
          <p:cNvSpPr/>
          <p:nvPr/>
        </p:nvSpPr>
        <p:spPr>
          <a:xfrm>
            <a:off x="4922628" y="5169680"/>
            <a:ext cx="2346744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 is simply dummy text simply dummy text is simply dummy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3EAB188-9DBD-4347-AAA8-4E75639DA384}"/>
              </a:ext>
            </a:extLst>
          </p:cNvPr>
          <p:cNvSpPr/>
          <p:nvPr/>
        </p:nvSpPr>
        <p:spPr>
          <a:xfrm>
            <a:off x="4968475" y="4789225"/>
            <a:ext cx="2255050" cy="37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Professional Lecturer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F815A2-5E08-A64C-8582-06C10366A0A1}"/>
              </a:ext>
            </a:extLst>
          </p:cNvPr>
          <p:cNvSpPr txBox="1"/>
          <p:nvPr/>
        </p:nvSpPr>
        <p:spPr>
          <a:xfrm>
            <a:off x="4892501" y="4547232"/>
            <a:ext cx="2406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D4858"/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George Maxwell</a:t>
            </a:r>
            <a:endParaRPr lang="id-ID" sz="1600" b="1" dirty="0">
              <a:solidFill>
                <a:srgbClr val="0D4858"/>
              </a:solidFill>
              <a:latin typeface="Poppins SemiBold" pitchFamily="2" charset="0"/>
              <a:ea typeface="Open Sans" panose="020B0606030504020204" pitchFamily="34" charset="0"/>
              <a:cs typeface="Poppins SemiBold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B38BB54-993C-EE47-9F08-53D8200C9268}"/>
              </a:ext>
            </a:extLst>
          </p:cNvPr>
          <p:cNvSpPr/>
          <p:nvPr/>
        </p:nvSpPr>
        <p:spPr>
          <a:xfrm>
            <a:off x="8010607" y="5169680"/>
            <a:ext cx="2346744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 is simply dummy text simply dummy text is simply dummy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8BFF58-F69C-CE4C-832D-9B92F98155C2}"/>
              </a:ext>
            </a:extLst>
          </p:cNvPr>
          <p:cNvSpPr/>
          <p:nvPr/>
        </p:nvSpPr>
        <p:spPr>
          <a:xfrm>
            <a:off x="8056454" y="4789225"/>
            <a:ext cx="2255050" cy="37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Professional Lecturer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32BBD1A-C54B-8D4A-8A00-A8E4380C5CEB}"/>
              </a:ext>
            </a:extLst>
          </p:cNvPr>
          <p:cNvSpPr txBox="1"/>
          <p:nvPr/>
        </p:nvSpPr>
        <p:spPr>
          <a:xfrm>
            <a:off x="7980480" y="4547232"/>
            <a:ext cx="2406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D4858"/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Paula Samantha</a:t>
            </a:r>
            <a:endParaRPr lang="id-ID" sz="1600" b="1" dirty="0">
              <a:solidFill>
                <a:srgbClr val="0D4858"/>
              </a:solidFill>
              <a:latin typeface="Poppins SemiBold" pitchFamily="2" charset="0"/>
              <a:ea typeface="Open Sans" panose="020B0606030504020204" pitchFamily="34" charset="0"/>
              <a:cs typeface="Poppins SemiBold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49E0CE-6803-2E4B-93DA-6D34A025B4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0A6A93-4F64-B34F-9399-0032225677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AF2BD5-CF39-A940-97F6-2813D4D5CA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279443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7D584C-94F9-A547-9AB1-01E61CEE52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2690C0-B457-9C49-8697-D06D39FEF03E}"/>
              </a:ext>
            </a:extLst>
          </p:cNvPr>
          <p:cNvSpPr txBox="1"/>
          <p:nvPr/>
        </p:nvSpPr>
        <p:spPr>
          <a:xfrm>
            <a:off x="10598506" y="6238570"/>
            <a:ext cx="93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E197121-F1DE-D241-87A2-7041BAA1BD0F}"/>
              </a:ext>
            </a:extLst>
          </p:cNvPr>
          <p:cNvSpPr/>
          <p:nvPr/>
        </p:nvSpPr>
        <p:spPr>
          <a:xfrm rot="5400000">
            <a:off x="11568344" y="6309358"/>
            <a:ext cx="115697" cy="9973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C6E81F-3B14-5E4D-B9F6-CD01FDA8C7DC}"/>
              </a:ext>
            </a:extLst>
          </p:cNvPr>
          <p:cNvSpPr txBox="1"/>
          <p:nvPr/>
        </p:nvSpPr>
        <p:spPr>
          <a:xfrm>
            <a:off x="6942825" y="1080384"/>
            <a:ext cx="4291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Learning</a:t>
            </a:r>
            <a:r>
              <a:rPr lang="id-ID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Online</a:t>
            </a:r>
          </a:p>
          <a:p>
            <a:r>
              <a:rPr lang="id-ID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Is </a:t>
            </a:r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Effective</a:t>
            </a:r>
            <a:endParaRPr lang="en-US" sz="3600" b="1" dirty="0">
              <a:solidFill>
                <a:srgbClr val="0D4858"/>
              </a:solidFill>
              <a:latin typeface="Poppins SemiBold" pitchFamily="2" charset="0"/>
              <a:cs typeface="Poppins SemiBold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3DD7F7-F201-0540-B36B-723A78AA69FA}"/>
              </a:ext>
            </a:extLst>
          </p:cNvPr>
          <p:cNvSpPr/>
          <p:nvPr/>
        </p:nvSpPr>
        <p:spPr>
          <a:xfrm>
            <a:off x="7483009" y="2409747"/>
            <a:ext cx="4193053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Lorem Ipsum is simply dummy text of the printing and typesetting industry lorem Ipsum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7A6DF8-755C-4F49-8DC2-CB3D21353B59}"/>
              </a:ext>
            </a:extLst>
          </p:cNvPr>
          <p:cNvSpPr txBox="1"/>
          <p:nvPr/>
        </p:nvSpPr>
        <p:spPr>
          <a:xfrm>
            <a:off x="6431600" y="2557640"/>
            <a:ext cx="87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Poppins" pitchFamily="2" charset="0"/>
                <a:ea typeface="Noto Serif" panose="02020600060500020200" pitchFamily="18" charset="0"/>
                <a:cs typeface="Poppins" pitchFamily="2" charset="0"/>
              </a:rPr>
              <a:t>24H</a:t>
            </a:r>
            <a:endParaRPr lang="id-ID" sz="2400" b="1" dirty="0">
              <a:solidFill>
                <a:srgbClr val="FF6600"/>
              </a:solidFill>
              <a:latin typeface="Poppins" pitchFamily="2" charset="0"/>
              <a:ea typeface="Noto Serif" panose="02020600060500020200" pitchFamily="18" charset="0"/>
              <a:cs typeface="Poppins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A6F292-B599-E542-A5A6-EFE35EBAD567}"/>
              </a:ext>
            </a:extLst>
          </p:cNvPr>
          <p:cNvSpPr/>
          <p:nvPr/>
        </p:nvSpPr>
        <p:spPr>
          <a:xfrm>
            <a:off x="7483010" y="3439860"/>
            <a:ext cx="4193052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Lorem Ipsum is simply dummy text of the printing and typesetting industry lorem Ipsum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9E083A-7930-3A4C-A3A4-42A910F8D384}"/>
              </a:ext>
            </a:extLst>
          </p:cNvPr>
          <p:cNvSpPr txBox="1"/>
          <p:nvPr/>
        </p:nvSpPr>
        <p:spPr>
          <a:xfrm>
            <a:off x="6431601" y="3587753"/>
            <a:ext cx="87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9303C"/>
                </a:solidFill>
                <a:latin typeface="Poppins" pitchFamily="2" charset="0"/>
                <a:ea typeface="Noto Serif" panose="02020600060500020200" pitchFamily="18" charset="0"/>
                <a:cs typeface="Poppins" pitchFamily="2" charset="0"/>
              </a:rPr>
              <a:t>15%</a:t>
            </a:r>
            <a:endParaRPr lang="id-ID" sz="2400" b="1" dirty="0">
              <a:solidFill>
                <a:srgbClr val="09303C"/>
              </a:solidFill>
              <a:latin typeface="Poppins" pitchFamily="2" charset="0"/>
              <a:ea typeface="Noto Serif" panose="02020600060500020200" pitchFamily="18" charset="0"/>
              <a:cs typeface="Poppins" pitchFamily="2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2463BC9A-28D9-1039-D2B0-DBD6EB33B16E}"/>
              </a:ext>
            </a:extLst>
          </p:cNvPr>
          <p:cNvSpPr/>
          <p:nvPr/>
        </p:nvSpPr>
        <p:spPr>
          <a:xfrm rot="16200000">
            <a:off x="0" y="0"/>
            <a:ext cx="1233814" cy="1233814"/>
          </a:xfrm>
          <a:custGeom>
            <a:avLst/>
            <a:gdLst>
              <a:gd name="connsiteX0" fmla="*/ 0 w 1085726"/>
              <a:gd name="connsiteY0" fmla="*/ 0 h 1085726"/>
              <a:gd name="connsiteX1" fmla="*/ 1085726 w 1085726"/>
              <a:gd name="connsiteY1" fmla="*/ 0 h 1085726"/>
              <a:gd name="connsiteX2" fmla="*/ 1085726 w 1085726"/>
              <a:gd name="connsiteY2" fmla="*/ 1085726 h 1085726"/>
              <a:gd name="connsiteX3" fmla="*/ 1027013 w 1085726"/>
              <a:gd name="connsiteY3" fmla="*/ 1076765 h 1085726"/>
              <a:gd name="connsiteX4" fmla="*/ 8961 w 1085726"/>
              <a:gd name="connsiteY4" fmla="*/ 58713 h 108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726" h="1085726">
                <a:moveTo>
                  <a:pt x="0" y="0"/>
                </a:moveTo>
                <a:lnTo>
                  <a:pt x="1085726" y="0"/>
                </a:lnTo>
                <a:lnTo>
                  <a:pt x="1085726" y="1085726"/>
                </a:lnTo>
                <a:lnTo>
                  <a:pt x="1027013" y="1076765"/>
                </a:lnTo>
                <a:cubicBezTo>
                  <a:pt x="516010" y="972199"/>
                  <a:pt x="113527" y="569716"/>
                  <a:pt x="8961" y="58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32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FA2E15D6-39FF-CC5B-8335-28DA63B07F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028F89-3A9B-C84C-83DC-44A71ED9BF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BCC67-234B-3046-BEDB-92429A7DC9DA}"/>
              </a:ext>
            </a:extLst>
          </p:cNvPr>
          <p:cNvSpPr txBox="1"/>
          <p:nvPr/>
        </p:nvSpPr>
        <p:spPr>
          <a:xfrm>
            <a:off x="10598506" y="6238570"/>
            <a:ext cx="93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995C52D-1005-954F-B12C-48C038F0D898}"/>
              </a:ext>
            </a:extLst>
          </p:cNvPr>
          <p:cNvSpPr/>
          <p:nvPr/>
        </p:nvSpPr>
        <p:spPr>
          <a:xfrm rot="5400000">
            <a:off x="11568344" y="6309358"/>
            <a:ext cx="115697" cy="9973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E27141-22BA-1044-8417-4BB3945F92BA}"/>
              </a:ext>
            </a:extLst>
          </p:cNvPr>
          <p:cNvSpPr txBox="1"/>
          <p:nvPr/>
        </p:nvSpPr>
        <p:spPr>
          <a:xfrm>
            <a:off x="1011785" y="1162922"/>
            <a:ext cx="4418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Download</a:t>
            </a:r>
            <a:r>
              <a:rPr lang="id-ID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Apps</a:t>
            </a:r>
            <a:endParaRPr lang="id-ID" sz="3600" b="1" dirty="0">
              <a:solidFill>
                <a:srgbClr val="0D4858"/>
              </a:solidFill>
              <a:latin typeface="Poppins SemiBold" pitchFamily="2" charset="0"/>
              <a:cs typeface="Poppins SemiBold" pitchFamily="2" charset="0"/>
            </a:endParaRPr>
          </a:p>
          <a:p>
            <a:r>
              <a:rPr lang="id-ID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On </a:t>
            </a:r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Your</a:t>
            </a:r>
            <a:r>
              <a:rPr lang="id-ID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Phone</a:t>
            </a:r>
            <a:endParaRPr lang="en-US" sz="3600" b="1" dirty="0">
              <a:solidFill>
                <a:srgbClr val="0D4858"/>
              </a:solidFill>
              <a:latin typeface="Poppins SemiBold" pitchFamily="2" charset="0"/>
              <a:cs typeface="Poppins SemiBold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B741B7-A77A-B847-898F-FBCB43F9C7C6}"/>
              </a:ext>
            </a:extLst>
          </p:cNvPr>
          <p:cNvSpPr txBox="1"/>
          <p:nvPr/>
        </p:nvSpPr>
        <p:spPr>
          <a:xfrm>
            <a:off x="540000" y="2922028"/>
            <a:ext cx="3074058" cy="134241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Vivamus vel euismod leo. Donec commodo et urna ac semper. Mauris </a:t>
            </a:r>
            <a:r>
              <a:rPr lang="id-ID" sz="14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finibus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4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927610-BBDF-224E-8A7A-77E5FF4490D4}"/>
              </a:ext>
            </a:extLst>
          </p:cNvPr>
          <p:cNvSpPr txBox="1"/>
          <p:nvPr/>
        </p:nvSpPr>
        <p:spPr>
          <a:xfrm>
            <a:off x="1011785" y="2363251"/>
            <a:ext cx="1993582" cy="38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Description</a:t>
            </a:r>
            <a:r>
              <a:rPr lang="id-ID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 Here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41EAC34-9F97-B843-981E-D052E02F0F40}"/>
              </a:ext>
            </a:extLst>
          </p:cNvPr>
          <p:cNvSpPr/>
          <p:nvPr/>
        </p:nvSpPr>
        <p:spPr>
          <a:xfrm>
            <a:off x="3723897" y="4774942"/>
            <a:ext cx="2726203" cy="920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D2FD25-40C0-BD40-9F6F-D72E9D4F3C19}"/>
              </a:ext>
            </a:extLst>
          </p:cNvPr>
          <p:cNvSpPr/>
          <p:nvPr/>
        </p:nvSpPr>
        <p:spPr>
          <a:xfrm>
            <a:off x="4483066" y="4881977"/>
            <a:ext cx="1967034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Description</a:t>
            </a:r>
            <a:r>
              <a:rPr lang="id-ID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 Here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0"/>
              <a:ea typeface="Open Sans" panose="020B0606030504020204" pitchFamily="34" charset="0"/>
              <a:cs typeface="Poppins SemiBold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1B202B-303A-AB40-A344-4E860CC7B255}"/>
              </a:ext>
            </a:extLst>
          </p:cNvPr>
          <p:cNvSpPr/>
          <p:nvPr/>
        </p:nvSpPr>
        <p:spPr>
          <a:xfrm>
            <a:off x="4483064" y="5179628"/>
            <a:ext cx="2206061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 is simply</a:t>
            </a:r>
          </a:p>
        </p:txBody>
      </p:sp>
      <p:grpSp>
        <p:nvGrpSpPr>
          <p:cNvPr id="36" name="Group 869">
            <a:extLst>
              <a:ext uri="{FF2B5EF4-FFF2-40B4-BE49-F238E27FC236}">
                <a16:creationId xmlns:a16="http://schemas.microsoft.com/office/drawing/2014/main" id="{25A4DF99-674B-7C40-BB3D-ADE9F7D698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14494" y="5074955"/>
            <a:ext cx="357729" cy="320110"/>
            <a:chOff x="4940" y="3158"/>
            <a:chExt cx="1550" cy="1387"/>
          </a:xfrm>
          <a:solidFill>
            <a:srgbClr val="0D4858"/>
          </a:solidFill>
        </p:grpSpPr>
        <p:sp>
          <p:nvSpPr>
            <p:cNvPr id="37" name="Freeform 871">
              <a:extLst>
                <a:ext uri="{FF2B5EF4-FFF2-40B4-BE49-F238E27FC236}">
                  <a16:creationId xmlns:a16="http://schemas.microsoft.com/office/drawing/2014/main" id="{FEADB18A-06EB-8046-BC7A-113A619DD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3158"/>
              <a:ext cx="400" cy="401"/>
            </a:xfrm>
            <a:custGeom>
              <a:avLst/>
              <a:gdLst>
                <a:gd name="T0" fmla="*/ 599 w 1200"/>
                <a:gd name="T1" fmla="*/ 0 h 1202"/>
                <a:gd name="T2" fmla="*/ 670 w 1200"/>
                <a:gd name="T3" fmla="*/ 5 h 1202"/>
                <a:gd name="T4" fmla="*/ 738 w 1200"/>
                <a:gd name="T5" fmla="*/ 16 h 1202"/>
                <a:gd name="T6" fmla="*/ 803 w 1200"/>
                <a:gd name="T7" fmla="*/ 36 h 1202"/>
                <a:gd name="T8" fmla="*/ 864 w 1200"/>
                <a:gd name="T9" fmla="*/ 61 h 1202"/>
                <a:gd name="T10" fmla="*/ 921 w 1200"/>
                <a:gd name="T11" fmla="*/ 93 h 1202"/>
                <a:gd name="T12" fmla="*/ 975 w 1200"/>
                <a:gd name="T13" fmla="*/ 132 h 1202"/>
                <a:gd name="T14" fmla="*/ 1024 w 1200"/>
                <a:gd name="T15" fmla="*/ 177 h 1202"/>
                <a:gd name="T16" fmla="*/ 1069 w 1200"/>
                <a:gd name="T17" fmla="*/ 226 h 1202"/>
                <a:gd name="T18" fmla="*/ 1107 w 1200"/>
                <a:gd name="T19" fmla="*/ 280 h 1202"/>
                <a:gd name="T20" fmla="*/ 1140 w 1200"/>
                <a:gd name="T21" fmla="*/ 337 h 1202"/>
                <a:gd name="T22" fmla="*/ 1165 w 1200"/>
                <a:gd name="T23" fmla="*/ 398 h 1202"/>
                <a:gd name="T24" fmla="*/ 1185 w 1200"/>
                <a:gd name="T25" fmla="*/ 463 h 1202"/>
                <a:gd name="T26" fmla="*/ 1196 w 1200"/>
                <a:gd name="T27" fmla="*/ 531 h 1202"/>
                <a:gd name="T28" fmla="*/ 1200 w 1200"/>
                <a:gd name="T29" fmla="*/ 601 h 1202"/>
                <a:gd name="T30" fmla="*/ 1196 w 1200"/>
                <a:gd name="T31" fmla="*/ 672 h 1202"/>
                <a:gd name="T32" fmla="*/ 1185 w 1200"/>
                <a:gd name="T33" fmla="*/ 739 h 1202"/>
                <a:gd name="T34" fmla="*/ 1165 w 1200"/>
                <a:gd name="T35" fmla="*/ 804 h 1202"/>
                <a:gd name="T36" fmla="*/ 1140 w 1200"/>
                <a:gd name="T37" fmla="*/ 865 h 1202"/>
                <a:gd name="T38" fmla="*/ 1107 w 1200"/>
                <a:gd name="T39" fmla="*/ 923 h 1202"/>
                <a:gd name="T40" fmla="*/ 1069 w 1200"/>
                <a:gd name="T41" fmla="*/ 976 h 1202"/>
                <a:gd name="T42" fmla="*/ 1024 w 1200"/>
                <a:gd name="T43" fmla="*/ 1026 h 1202"/>
                <a:gd name="T44" fmla="*/ 975 w 1200"/>
                <a:gd name="T45" fmla="*/ 1071 h 1202"/>
                <a:gd name="T46" fmla="*/ 921 w 1200"/>
                <a:gd name="T47" fmla="*/ 1109 h 1202"/>
                <a:gd name="T48" fmla="*/ 864 w 1200"/>
                <a:gd name="T49" fmla="*/ 1141 h 1202"/>
                <a:gd name="T50" fmla="*/ 803 w 1200"/>
                <a:gd name="T51" fmla="*/ 1167 h 1202"/>
                <a:gd name="T52" fmla="*/ 738 w 1200"/>
                <a:gd name="T53" fmla="*/ 1186 h 1202"/>
                <a:gd name="T54" fmla="*/ 670 w 1200"/>
                <a:gd name="T55" fmla="*/ 1198 h 1202"/>
                <a:gd name="T56" fmla="*/ 599 w 1200"/>
                <a:gd name="T57" fmla="*/ 1202 h 1202"/>
                <a:gd name="T58" fmla="*/ 530 w 1200"/>
                <a:gd name="T59" fmla="*/ 1198 h 1202"/>
                <a:gd name="T60" fmla="*/ 462 w 1200"/>
                <a:gd name="T61" fmla="*/ 1186 h 1202"/>
                <a:gd name="T62" fmla="*/ 397 w 1200"/>
                <a:gd name="T63" fmla="*/ 1167 h 1202"/>
                <a:gd name="T64" fmla="*/ 337 w 1200"/>
                <a:gd name="T65" fmla="*/ 1141 h 1202"/>
                <a:gd name="T66" fmla="*/ 279 w 1200"/>
                <a:gd name="T67" fmla="*/ 1109 h 1202"/>
                <a:gd name="T68" fmla="*/ 224 w 1200"/>
                <a:gd name="T69" fmla="*/ 1071 h 1202"/>
                <a:gd name="T70" fmla="*/ 176 w 1200"/>
                <a:gd name="T71" fmla="*/ 1026 h 1202"/>
                <a:gd name="T72" fmla="*/ 131 w 1200"/>
                <a:gd name="T73" fmla="*/ 976 h 1202"/>
                <a:gd name="T74" fmla="*/ 93 w 1200"/>
                <a:gd name="T75" fmla="*/ 923 h 1202"/>
                <a:gd name="T76" fmla="*/ 60 w 1200"/>
                <a:gd name="T77" fmla="*/ 865 h 1202"/>
                <a:gd name="T78" fmla="*/ 35 w 1200"/>
                <a:gd name="T79" fmla="*/ 804 h 1202"/>
                <a:gd name="T80" fmla="*/ 15 w 1200"/>
                <a:gd name="T81" fmla="*/ 739 h 1202"/>
                <a:gd name="T82" fmla="*/ 4 w 1200"/>
                <a:gd name="T83" fmla="*/ 672 h 1202"/>
                <a:gd name="T84" fmla="*/ 0 w 1200"/>
                <a:gd name="T85" fmla="*/ 601 h 1202"/>
                <a:gd name="T86" fmla="*/ 4 w 1200"/>
                <a:gd name="T87" fmla="*/ 531 h 1202"/>
                <a:gd name="T88" fmla="*/ 15 w 1200"/>
                <a:gd name="T89" fmla="*/ 463 h 1202"/>
                <a:gd name="T90" fmla="*/ 35 w 1200"/>
                <a:gd name="T91" fmla="*/ 398 h 1202"/>
                <a:gd name="T92" fmla="*/ 60 w 1200"/>
                <a:gd name="T93" fmla="*/ 337 h 1202"/>
                <a:gd name="T94" fmla="*/ 93 w 1200"/>
                <a:gd name="T95" fmla="*/ 280 h 1202"/>
                <a:gd name="T96" fmla="*/ 131 w 1200"/>
                <a:gd name="T97" fmla="*/ 226 h 1202"/>
                <a:gd name="T98" fmla="*/ 176 w 1200"/>
                <a:gd name="T99" fmla="*/ 177 h 1202"/>
                <a:gd name="T100" fmla="*/ 224 w 1200"/>
                <a:gd name="T101" fmla="*/ 132 h 1202"/>
                <a:gd name="T102" fmla="*/ 279 w 1200"/>
                <a:gd name="T103" fmla="*/ 93 h 1202"/>
                <a:gd name="T104" fmla="*/ 337 w 1200"/>
                <a:gd name="T105" fmla="*/ 61 h 1202"/>
                <a:gd name="T106" fmla="*/ 397 w 1200"/>
                <a:gd name="T107" fmla="*/ 36 h 1202"/>
                <a:gd name="T108" fmla="*/ 462 w 1200"/>
                <a:gd name="T109" fmla="*/ 16 h 1202"/>
                <a:gd name="T110" fmla="*/ 530 w 1200"/>
                <a:gd name="T111" fmla="*/ 5 h 1202"/>
                <a:gd name="T112" fmla="*/ 599 w 1200"/>
                <a:gd name="T113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0" h="1202">
                  <a:moveTo>
                    <a:pt x="599" y="0"/>
                  </a:moveTo>
                  <a:lnTo>
                    <a:pt x="670" y="5"/>
                  </a:lnTo>
                  <a:lnTo>
                    <a:pt x="738" y="16"/>
                  </a:lnTo>
                  <a:lnTo>
                    <a:pt x="803" y="36"/>
                  </a:lnTo>
                  <a:lnTo>
                    <a:pt x="864" y="61"/>
                  </a:lnTo>
                  <a:lnTo>
                    <a:pt x="921" y="93"/>
                  </a:lnTo>
                  <a:lnTo>
                    <a:pt x="975" y="132"/>
                  </a:lnTo>
                  <a:lnTo>
                    <a:pt x="1024" y="177"/>
                  </a:lnTo>
                  <a:lnTo>
                    <a:pt x="1069" y="226"/>
                  </a:lnTo>
                  <a:lnTo>
                    <a:pt x="1107" y="280"/>
                  </a:lnTo>
                  <a:lnTo>
                    <a:pt x="1140" y="337"/>
                  </a:lnTo>
                  <a:lnTo>
                    <a:pt x="1165" y="398"/>
                  </a:lnTo>
                  <a:lnTo>
                    <a:pt x="1185" y="463"/>
                  </a:lnTo>
                  <a:lnTo>
                    <a:pt x="1196" y="531"/>
                  </a:lnTo>
                  <a:lnTo>
                    <a:pt x="1200" y="601"/>
                  </a:lnTo>
                  <a:lnTo>
                    <a:pt x="1196" y="672"/>
                  </a:lnTo>
                  <a:lnTo>
                    <a:pt x="1185" y="739"/>
                  </a:lnTo>
                  <a:lnTo>
                    <a:pt x="1165" y="804"/>
                  </a:lnTo>
                  <a:lnTo>
                    <a:pt x="1140" y="865"/>
                  </a:lnTo>
                  <a:lnTo>
                    <a:pt x="1107" y="923"/>
                  </a:lnTo>
                  <a:lnTo>
                    <a:pt x="1069" y="976"/>
                  </a:lnTo>
                  <a:lnTo>
                    <a:pt x="1024" y="1026"/>
                  </a:lnTo>
                  <a:lnTo>
                    <a:pt x="975" y="1071"/>
                  </a:lnTo>
                  <a:lnTo>
                    <a:pt x="921" y="1109"/>
                  </a:lnTo>
                  <a:lnTo>
                    <a:pt x="864" y="1141"/>
                  </a:lnTo>
                  <a:lnTo>
                    <a:pt x="803" y="1167"/>
                  </a:lnTo>
                  <a:lnTo>
                    <a:pt x="738" y="1186"/>
                  </a:lnTo>
                  <a:lnTo>
                    <a:pt x="670" y="1198"/>
                  </a:lnTo>
                  <a:lnTo>
                    <a:pt x="599" y="1202"/>
                  </a:lnTo>
                  <a:lnTo>
                    <a:pt x="530" y="1198"/>
                  </a:lnTo>
                  <a:lnTo>
                    <a:pt x="462" y="1186"/>
                  </a:lnTo>
                  <a:lnTo>
                    <a:pt x="397" y="1167"/>
                  </a:lnTo>
                  <a:lnTo>
                    <a:pt x="337" y="1141"/>
                  </a:lnTo>
                  <a:lnTo>
                    <a:pt x="279" y="1109"/>
                  </a:lnTo>
                  <a:lnTo>
                    <a:pt x="224" y="1071"/>
                  </a:lnTo>
                  <a:lnTo>
                    <a:pt x="176" y="1026"/>
                  </a:lnTo>
                  <a:lnTo>
                    <a:pt x="131" y="976"/>
                  </a:lnTo>
                  <a:lnTo>
                    <a:pt x="93" y="923"/>
                  </a:lnTo>
                  <a:lnTo>
                    <a:pt x="60" y="865"/>
                  </a:lnTo>
                  <a:lnTo>
                    <a:pt x="35" y="804"/>
                  </a:lnTo>
                  <a:lnTo>
                    <a:pt x="15" y="739"/>
                  </a:lnTo>
                  <a:lnTo>
                    <a:pt x="4" y="672"/>
                  </a:lnTo>
                  <a:lnTo>
                    <a:pt x="0" y="601"/>
                  </a:lnTo>
                  <a:lnTo>
                    <a:pt x="4" y="531"/>
                  </a:lnTo>
                  <a:lnTo>
                    <a:pt x="15" y="463"/>
                  </a:lnTo>
                  <a:lnTo>
                    <a:pt x="35" y="398"/>
                  </a:lnTo>
                  <a:lnTo>
                    <a:pt x="60" y="337"/>
                  </a:lnTo>
                  <a:lnTo>
                    <a:pt x="93" y="280"/>
                  </a:lnTo>
                  <a:lnTo>
                    <a:pt x="131" y="226"/>
                  </a:lnTo>
                  <a:lnTo>
                    <a:pt x="176" y="177"/>
                  </a:lnTo>
                  <a:lnTo>
                    <a:pt x="224" y="132"/>
                  </a:lnTo>
                  <a:lnTo>
                    <a:pt x="279" y="93"/>
                  </a:lnTo>
                  <a:lnTo>
                    <a:pt x="337" y="61"/>
                  </a:lnTo>
                  <a:lnTo>
                    <a:pt x="397" y="36"/>
                  </a:lnTo>
                  <a:lnTo>
                    <a:pt x="462" y="16"/>
                  </a:lnTo>
                  <a:lnTo>
                    <a:pt x="530" y="5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" panose="020B0606030504020204" pitchFamily="34" charset="0"/>
              </a:endParaRPr>
            </a:p>
          </p:txBody>
        </p:sp>
        <p:sp>
          <p:nvSpPr>
            <p:cNvPr id="38" name="Freeform 872">
              <a:extLst>
                <a:ext uri="{FF2B5EF4-FFF2-40B4-BE49-F238E27FC236}">
                  <a16:creationId xmlns:a16="http://schemas.microsoft.com/office/drawing/2014/main" id="{CB30692D-3F78-0645-A8F0-C1E77FFB4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3622"/>
              <a:ext cx="742" cy="420"/>
            </a:xfrm>
            <a:custGeom>
              <a:avLst/>
              <a:gdLst>
                <a:gd name="T0" fmla="*/ 1112 w 2226"/>
                <a:gd name="T1" fmla="*/ 0 h 1259"/>
                <a:gd name="T2" fmla="*/ 1209 w 2226"/>
                <a:gd name="T3" fmla="*/ 4 h 1259"/>
                <a:gd name="T4" fmla="*/ 1303 w 2226"/>
                <a:gd name="T5" fmla="*/ 15 h 1259"/>
                <a:gd name="T6" fmla="*/ 1393 w 2226"/>
                <a:gd name="T7" fmla="*/ 35 h 1259"/>
                <a:gd name="T8" fmla="*/ 1482 w 2226"/>
                <a:gd name="T9" fmla="*/ 62 h 1259"/>
                <a:gd name="T10" fmla="*/ 1567 w 2226"/>
                <a:gd name="T11" fmla="*/ 97 h 1259"/>
                <a:gd name="T12" fmla="*/ 1648 w 2226"/>
                <a:gd name="T13" fmla="*/ 136 h 1259"/>
                <a:gd name="T14" fmla="*/ 1726 w 2226"/>
                <a:gd name="T15" fmla="*/ 184 h 1259"/>
                <a:gd name="T16" fmla="*/ 1799 w 2226"/>
                <a:gd name="T17" fmla="*/ 237 h 1259"/>
                <a:gd name="T18" fmla="*/ 1868 w 2226"/>
                <a:gd name="T19" fmla="*/ 294 h 1259"/>
                <a:gd name="T20" fmla="*/ 1932 w 2226"/>
                <a:gd name="T21" fmla="*/ 359 h 1259"/>
                <a:gd name="T22" fmla="*/ 1989 w 2226"/>
                <a:gd name="T23" fmla="*/ 427 h 1259"/>
                <a:gd name="T24" fmla="*/ 2043 w 2226"/>
                <a:gd name="T25" fmla="*/ 500 h 1259"/>
                <a:gd name="T26" fmla="*/ 2090 w 2226"/>
                <a:gd name="T27" fmla="*/ 578 h 1259"/>
                <a:gd name="T28" fmla="*/ 2130 w 2226"/>
                <a:gd name="T29" fmla="*/ 660 h 1259"/>
                <a:gd name="T30" fmla="*/ 2164 w 2226"/>
                <a:gd name="T31" fmla="*/ 744 h 1259"/>
                <a:gd name="T32" fmla="*/ 2191 w 2226"/>
                <a:gd name="T33" fmla="*/ 833 h 1259"/>
                <a:gd name="T34" fmla="*/ 2211 w 2226"/>
                <a:gd name="T35" fmla="*/ 925 h 1259"/>
                <a:gd name="T36" fmla="*/ 2223 w 2226"/>
                <a:gd name="T37" fmla="*/ 1018 h 1259"/>
                <a:gd name="T38" fmla="*/ 2226 w 2226"/>
                <a:gd name="T39" fmla="*/ 1114 h 1259"/>
                <a:gd name="T40" fmla="*/ 2223 w 2226"/>
                <a:gd name="T41" fmla="*/ 1147 h 1259"/>
                <a:gd name="T42" fmla="*/ 2212 w 2226"/>
                <a:gd name="T43" fmla="*/ 1178 h 1259"/>
                <a:gd name="T44" fmla="*/ 2195 w 2226"/>
                <a:gd name="T45" fmla="*/ 1205 h 1259"/>
                <a:gd name="T46" fmla="*/ 2173 w 2226"/>
                <a:gd name="T47" fmla="*/ 1228 h 1259"/>
                <a:gd name="T48" fmla="*/ 2146 w 2226"/>
                <a:gd name="T49" fmla="*/ 1245 h 1259"/>
                <a:gd name="T50" fmla="*/ 2115 w 2226"/>
                <a:gd name="T51" fmla="*/ 1255 h 1259"/>
                <a:gd name="T52" fmla="*/ 2082 w 2226"/>
                <a:gd name="T53" fmla="*/ 1259 h 1259"/>
                <a:gd name="T54" fmla="*/ 144 w 2226"/>
                <a:gd name="T55" fmla="*/ 1259 h 1259"/>
                <a:gd name="T56" fmla="*/ 111 w 2226"/>
                <a:gd name="T57" fmla="*/ 1255 h 1259"/>
                <a:gd name="T58" fmla="*/ 80 w 2226"/>
                <a:gd name="T59" fmla="*/ 1245 h 1259"/>
                <a:gd name="T60" fmla="*/ 53 w 2226"/>
                <a:gd name="T61" fmla="*/ 1228 h 1259"/>
                <a:gd name="T62" fmla="*/ 31 w 2226"/>
                <a:gd name="T63" fmla="*/ 1205 h 1259"/>
                <a:gd name="T64" fmla="*/ 14 w 2226"/>
                <a:gd name="T65" fmla="*/ 1178 h 1259"/>
                <a:gd name="T66" fmla="*/ 3 w 2226"/>
                <a:gd name="T67" fmla="*/ 1147 h 1259"/>
                <a:gd name="T68" fmla="*/ 0 w 2226"/>
                <a:gd name="T69" fmla="*/ 1114 h 1259"/>
                <a:gd name="T70" fmla="*/ 3 w 2226"/>
                <a:gd name="T71" fmla="*/ 1018 h 1259"/>
                <a:gd name="T72" fmla="*/ 15 w 2226"/>
                <a:gd name="T73" fmla="*/ 925 h 1259"/>
                <a:gd name="T74" fmla="*/ 35 w 2226"/>
                <a:gd name="T75" fmla="*/ 833 h 1259"/>
                <a:gd name="T76" fmla="*/ 62 w 2226"/>
                <a:gd name="T77" fmla="*/ 744 h 1259"/>
                <a:gd name="T78" fmla="*/ 96 w 2226"/>
                <a:gd name="T79" fmla="*/ 660 h 1259"/>
                <a:gd name="T80" fmla="*/ 137 w 2226"/>
                <a:gd name="T81" fmla="*/ 578 h 1259"/>
                <a:gd name="T82" fmla="*/ 183 w 2226"/>
                <a:gd name="T83" fmla="*/ 500 h 1259"/>
                <a:gd name="T84" fmla="*/ 237 w 2226"/>
                <a:gd name="T85" fmla="*/ 427 h 1259"/>
                <a:gd name="T86" fmla="*/ 294 w 2226"/>
                <a:gd name="T87" fmla="*/ 359 h 1259"/>
                <a:gd name="T88" fmla="*/ 358 w 2226"/>
                <a:gd name="T89" fmla="*/ 294 h 1259"/>
                <a:gd name="T90" fmla="*/ 427 w 2226"/>
                <a:gd name="T91" fmla="*/ 237 h 1259"/>
                <a:gd name="T92" fmla="*/ 500 w 2226"/>
                <a:gd name="T93" fmla="*/ 184 h 1259"/>
                <a:gd name="T94" fmla="*/ 578 w 2226"/>
                <a:gd name="T95" fmla="*/ 136 h 1259"/>
                <a:gd name="T96" fmla="*/ 659 w 2226"/>
                <a:gd name="T97" fmla="*/ 97 h 1259"/>
                <a:gd name="T98" fmla="*/ 744 w 2226"/>
                <a:gd name="T99" fmla="*/ 62 h 1259"/>
                <a:gd name="T100" fmla="*/ 833 w 2226"/>
                <a:gd name="T101" fmla="*/ 35 h 1259"/>
                <a:gd name="T102" fmla="*/ 923 w 2226"/>
                <a:gd name="T103" fmla="*/ 15 h 1259"/>
                <a:gd name="T104" fmla="*/ 1017 w 2226"/>
                <a:gd name="T105" fmla="*/ 4 h 1259"/>
                <a:gd name="T106" fmla="*/ 1112 w 2226"/>
                <a:gd name="T10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26" h="1259">
                  <a:moveTo>
                    <a:pt x="1112" y="0"/>
                  </a:moveTo>
                  <a:lnTo>
                    <a:pt x="1209" y="4"/>
                  </a:lnTo>
                  <a:lnTo>
                    <a:pt x="1303" y="15"/>
                  </a:lnTo>
                  <a:lnTo>
                    <a:pt x="1393" y="35"/>
                  </a:lnTo>
                  <a:lnTo>
                    <a:pt x="1482" y="62"/>
                  </a:lnTo>
                  <a:lnTo>
                    <a:pt x="1567" y="97"/>
                  </a:lnTo>
                  <a:lnTo>
                    <a:pt x="1648" y="136"/>
                  </a:lnTo>
                  <a:lnTo>
                    <a:pt x="1726" y="184"/>
                  </a:lnTo>
                  <a:lnTo>
                    <a:pt x="1799" y="237"/>
                  </a:lnTo>
                  <a:lnTo>
                    <a:pt x="1868" y="294"/>
                  </a:lnTo>
                  <a:lnTo>
                    <a:pt x="1932" y="359"/>
                  </a:lnTo>
                  <a:lnTo>
                    <a:pt x="1989" y="427"/>
                  </a:lnTo>
                  <a:lnTo>
                    <a:pt x="2043" y="500"/>
                  </a:lnTo>
                  <a:lnTo>
                    <a:pt x="2090" y="578"/>
                  </a:lnTo>
                  <a:lnTo>
                    <a:pt x="2130" y="660"/>
                  </a:lnTo>
                  <a:lnTo>
                    <a:pt x="2164" y="744"/>
                  </a:lnTo>
                  <a:lnTo>
                    <a:pt x="2191" y="833"/>
                  </a:lnTo>
                  <a:lnTo>
                    <a:pt x="2211" y="925"/>
                  </a:lnTo>
                  <a:lnTo>
                    <a:pt x="2223" y="1018"/>
                  </a:lnTo>
                  <a:lnTo>
                    <a:pt x="2226" y="1114"/>
                  </a:lnTo>
                  <a:lnTo>
                    <a:pt x="2223" y="1147"/>
                  </a:lnTo>
                  <a:lnTo>
                    <a:pt x="2212" y="1178"/>
                  </a:lnTo>
                  <a:lnTo>
                    <a:pt x="2195" y="1205"/>
                  </a:lnTo>
                  <a:lnTo>
                    <a:pt x="2173" y="1228"/>
                  </a:lnTo>
                  <a:lnTo>
                    <a:pt x="2146" y="1245"/>
                  </a:lnTo>
                  <a:lnTo>
                    <a:pt x="2115" y="1255"/>
                  </a:lnTo>
                  <a:lnTo>
                    <a:pt x="2082" y="1259"/>
                  </a:lnTo>
                  <a:lnTo>
                    <a:pt x="144" y="1259"/>
                  </a:lnTo>
                  <a:lnTo>
                    <a:pt x="111" y="1255"/>
                  </a:lnTo>
                  <a:lnTo>
                    <a:pt x="80" y="1245"/>
                  </a:lnTo>
                  <a:lnTo>
                    <a:pt x="53" y="1228"/>
                  </a:lnTo>
                  <a:lnTo>
                    <a:pt x="31" y="1205"/>
                  </a:lnTo>
                  <a:lnTo>
                    <a:pt x="14" y="1178"/>
                  </a:lnTo>
                  <a:lnTo>
                    <a:pt x="3" y="1147"/>
                  </a:lnTo>
                  <a:lnTo>
                    <a:pt x="0" y="1114"/>
                  </a:lnTo>
                  <a:lnTo>
                    <a:pt x="3" y="1018"/>
                  </a:lnTo>
                  <a:lnTo>
                    <a:pt x="15" y="925"/>
                  </a:lnTo>
                  <a:lnTo>
                    <a:pt x="35" y="833"/>
                  </a:lnTo>
                  <a:lnTo>
                    <a:pt x="62" y="744"/>
                  </a:lnTo>
                  <a:lnTo>
                    <a:pt x="96" y="660"/>
                  </a:lnTo>
                  <a:lnTo>
                    <a:pt x="137" y="578"/>
                  </a:lnTo>
                  <a:lnTo>
                    <a:pt x="183" y="500"/>
                  </a:lnTo>
                  <a:lnTo>
                    <a:pt x="237" y="427"/>
                  </a:lnTo>
                  <a:lnTo>
                    <a:pt x="294" y="359"/>
                  </a:lnTo>
                  <a:lnTo>
                    <a:pt x="358" y="294"/>
                  </a:lnTo>
                  <a:lnTo>
                    <a:pt x="427" y="237"/>
                  </a:lnTo>
                  <a:lnTo>
                    <a:pt x="500" y="184"/>
                  </a:lnTo>
                  <a:lnTo>
                    <a:pt x="578" y="136"/>
                  </a:lnTo>
                  <a:lnTo>
                    <a:pt x="659" y="97"/>
                  </a:lnTo>
                  <a:lnTo>
                    <a:pt x="744" y="62"/>
                  </a:lnTo>
                  <a:lnTo>
                    <a:pt x="833" y="35"/>
                  </a:lnTo>
                  <a:lnTo>
                    <a:pt x="923" y="15"/>
                  </a:lnTo>
                  <a:lnTo>
                    <a:pt x="1017" y="4"/>
                  </a:lnTo>
                  <a:lnTo>
                    <a:pt x="1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" panose="020B0606030504020204" pitchFamily="34" charset="0"/>
              </a:endParaRPr>
            </a:p>
          </p:txBody>
        </p:sp>
        <p:sp>
          <p:nvSpPr>
            <p:cNvPr id="39" name="Freeform 873">
              <a:extLst>
                <a:ext uri="{FF2B5EF4-FFF2-40B4-BE49-F238E27FC236}">
                  <a16:creationId xmlns:a16="http://schemas.microsoft.com/office/drawing/2014/main" id="{2F9601F5-36EF-0442-AD22-A1D4D8477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" y="4091"/>
              <a:ext cx="472" cy="454"/>
            </a:xfrm>
            <a:custGeom>
              <a:avLst/>
              <a:gdLst>
                <a:gd name="T0" fmla="*/ 751 w 1418"/>
                <a:gd name="T1" fmla="*/ 4 h 1363"/>
                <a:gd name="T2" fmla="*/ 801 w 1418"/>
                <a:gd name="T3" fmla="*/ 31 h 1363"/>
                <a:gd name="T4" fmla="*/ 839 w 1418"/>
                <a:gd name="T5" fmla="*/ 80 h 1363"/>
                <a:gd name="T6" fmla="*/ 1294 w 1418"/>
                <a:gd name="T7" fmla="*/ 410 h 1363"/>
                <a:gd name="T8" fmla="*/ 1352 w 1418"/>
                <a:gd name="T9" fmla="*/ 431 h 1363"/>
                <a:gd name="T10" fmla="*/ 1392 w 1418"/>
                <a:gd name="T11" fmla="*/ 470 h 1363"/>
                <a:gd name="T12" fmla="*/ 1415 w 1418"/>
                <a:gd name="T13" fmla="*/ 523 h 1363"/>
                <a:gd name="T14" fmla="*/ 1416 w 1418"/>
                <a:gd name="T15" fmla="*/ 579 h 1363"/>
                <a:gd name="T16" fmla="*/ 1395 w 1418"/>
                <a:gd name="T17" fmla="*/ 634 h 1363"/>
                <a:gd name="T18" fmla="*/ 1147 w 1418"/>
                <a:gd name="T19" fmla="*/ 879 h 1363"/>
                <a:gd name="T20" fmla="*/ 1202 w 1418"/>
                <a:gd name="T21" fmla="*/ 1228 h 1363"/>
                <a:gd name="T22" fmla="*/ 1184 w 1418"/>
                <a:gd name="T23" fmla="*/ 1290 h 1363"/>
                <a:gd name="T24" fmla="*/ 1143 w 1418"/>
                <a:gd name="T25" fmla="*/ 1335 h 1363"/>
                <a:gd name="T26" fmla="*/ 1087 w 1418"/>
                <a:gd name="T27" fmla="*/ 1360 h 1363"/>
                <a:gd name="T28" fmla="*/ 1022 w 1418"/>
                <a:gd name="T29" fmla="*/ 1359 h 1363"/>
                <a:gd name="T30" fmla="*/ 708 w 1418"/>
                <a:gd name="T31" fmla="*/ 1198 h 1363"/>
                <a:gd name="T32" fmla="*/ 395 w 1418"/>
                <a:gd name="T33" fmla="*/ 1359 h 1363"/>
                <a:gd name="T34" fmla="*/ 331 w 1418"/>
                <a:gd name="T35" fmla="*/ 1360 h 1363"/>
                <a:gd name="T36" fmla="*/ 275 w 1418"/>
                <a:gd name="T37" fmla="*/ 1335 h 1363"/>
                <a:gd name="T38" fmla="*/ 234 w 1418"/>
                <a:gd name="T39" fmla="*/ 1288 h 1363"/>
                <a:gd name="T40" fmla="*/ 216 w 1418"/>
                <a:gd name="T41" fmla="*/ 1228 h 1363"/>
                <a:gd name="T42" fmla="*/ 271 w 1418"/>
                <a:gd name="T43" fmla="*/ 879 h 1363"/>
                <a:gd name="T44" fmla="*/ 23 w 1418"/>
                <a:gd name="T45" fmla="*/ 634 h 1363"/>
                <a:gd name="T46" fmla="*/ 2 w 1418"/>
                <a:gd name="T47" fmla="*/ 579 h 1363"/>
                <a:gd name="T48" fmla="*/ 3 w 1418"/>
                <a:gd name="T49" fmla="*/ 523 h 1363"/>
                <a:gd name="T50" fmla="*/ 26 w 1418"/>
                <a:gd name="T51" fmla="*/ 470 h 1363"/>
                <a:gd name="T52" fmla="*/ 66 w 1418"/>
                <a:gd name="T53" fmla="*/ 431 h 1363"/>
                <a:gd name="T54" fmla="*/ 124 w 1418"/>
                <a:gd name="T55" fmla="*/ 410 h 1363"/>
                <a:gd name="T56" fmla="*/ 579 w 1418"/>
                <a:gd name="T57" fmla="*/ 80 h 1363"/>
                <a:gd name="T58" fmla="*/ 616 w 1418"/>
                <a:gd name="T59" fmla="*/ 31 h 1363"/>
                <a:gd name="T60" fmla="*/ 667 w 1418"/>
                <a:gd name="T61" fmla="*/ 4 h 1363"/>
                <a:gd name="T62" fmla="*/ 723 w 1418"/>
                <a:gd name="T63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8" h="1363">
                  <a:moveTo>
                    <a:pt x="723" y="0"/>
                  </a:moveTo>
                  <a:lnTo>
                    <a:pt x="751" y="4"/>
                  </a:lnTo>
                  <a:lnTo>
                    <a:pt x="777" y="15"/>
                  </a:lnTo>
                  <a:lnTo>
                    <a:pt x="801" y="31"/>
                  </a:lnTo>
                  <a:lnTo>
                    <a:pt x="822" y="53"/>
                  </a:lnTo>
                  <a:lnTo>
                    <a:pt x="839" y="80"/>
                  </a:lnTo>
                  <a:lnTo>
                    <a:pt x="980" y="365"/>
                  </a:lnTo>
                  <a:lnTo>
                    <a:pt x="1294" y="410"/>
                  </a:lnTo>
                  <a:lnTo>
                    <a:pt x="1325" y="418"/>
                  </a:lnTo>
                  <a:lnTo>
                    <a:pt x="1352" y="431"/>
                  </a:lnTo>
                  <a:lnTo>
                    <a:pt x="1374" y="449"/>
                  </a:lnTo>
                  <a:lnTo>
                    <a:pt x="1392" y="470"/>
                  </a:lnTo>
                  <a:lnTo>
                    <a:pt x="1407" y="496"/>
                  </a:lnTo>
                  <a:lnTo>
                    <a:pt x="1415" y="523"/>
                  </a:lnTo>
                  <a:lnTo>
                    <a:pt x="1418" y="551"/>
                  </a:lnTo>
                  <a:lnTo>
                    <a:pt x="1416" y="579"/>
                  </a:lnTo>
                  <a:lnTo>
                    <a:pt x="1408" y="607"/>
                  </a:lnTo>
                  <a:lnTo>
                    <a:pt x="1395" y="634"/>
                  </a:lnTo>
                  <a:lnTo>
                    <a:pt x="1374" y="658"/>
                  </a:lnTo>
                  <a:lnTo>
                    <a:pt x="1147" y="879"/>
                  </a:lnTo>
                  <a:lnTo>
                    <a:pt x="1201" y="1192"/>
                  </a:lnTo>
                  <a:lnTo>
                    <a:pt x="1202" y="1228"/>
                  </a:lnTo>
                  <a:lnTo>
                    <a:pt x="1197" y="1260"/>
                  </a:lnTo>
                  <a:lnTo>
                    <a:pt x="1184" y="1290"/>
                  </a:lnTo>
                  <a:lnTo>
                    <a:pt x="1166" y="1315"/>
                  </a:lnTo>
                  <a:lnTo>
                    <a:pt x="1143" y="1335"/>
                  </a:lnTo>
                  <a:lnTo>
                    <a:pt x="1116" y="1350"/>
                  </a:lnTo>
                  <a:lnTo>
                    <a:pt x="1087" y="1360"/>
                  </a:lnTo>
                  <a:lnTo>
                    <a:pt x="1054" y="1363"/>
                  </a:lnTo>
                  <a:lnTo>
                    <a:pt x="1022" y="1359"/>
                  </a:lnTo>
                  <a:lnTo>
                    <a:pt x="991" y="1346"/>
                  </a:lnTo>
                  <a:lnTo>
                    <a:pt x="708" y="1198"/>
                  </a:lnTo>
                  <a:lnTo>
                    <a:pt x="427" y="1346"/>
                  </a:lnTo>
                  <a:lnTo>
                    <a:pt x="395" y="1359"/>
                  </a:lnTo>
                  <a:lnTo>
                    <a:pt x="362" y="1363"/>
                  </a:lnTo>
                  <a:lnTo>
                    <a:pt x="331" y="1360"/>
                  </a:lnTo>
                  <a:lnTo>
                    <a:pt x="302" y="1350"/>
                  </a:lnTo>
                  <a:lnTo>
                    <a:pt x="275" y="1335"/>
                  </a:lnTo>
                  <a:lnTo>
                    <a:pt x="252" y="1314"/>
                  </a:lnTo>
                  <a:lnTo>
                    <a:pt x="234" y="1288"/>
                  </a:lnTo>
                  <a:lnTo>
                    <a:pt x="221" y="1260"/>
                  </a:lnTo>
                  <a:lnTo>
                    <a:pt x="216" y="1228"/>
                  </a:lnTo>
                  <a:lnTo>
                    <a:pt x="217" y="1192"/>
                  </a:lnTo>
                  <a:lnTo>
                    <a:pt x="271" y="879"/>
                  </a:lnTo>
                  <a:lnTo>
                    <a:pt x="44" y="658"/>
                  </a:lnTo>
                  <a:lnTo>
                    <a:pt x="23" y="634"/>
                  </a:lnTo>
                  <a:lnTo>
                    <a:pt x="10" y="607"/>
                  </a:lnTo>
                  <a:lnTo>
                    <a:pt x="2" y="579"/>
                  </a:lnTo>
                  <a:lnTo>
                    <a:pt x="0" y="551"/>
                  </a:lnTo>
                  <a:lnTo>
                    <a:pt x="3" y="523"/>
                  </a:lnTo>
                  <a:lnTo>
                    <a:pt x="12" y="496"/>
                  </a:lnTo>
                  <a:lnTo>
                    <a:pt x="26" y="470"/>
                  </a:lnTo>
                  <a:lnTo>
                    <a:pt x="44" y="449"/>
                  </a:lnTo>
                  <a:lnTo>
                    <a:pt x="66" y="431"/>
                  </a:lnTo>
                  <a:lnTo>
                    <a:pt x="93" y="418"/>
                  </a:lnTo>
                  <a:lnTo>
                    <a:pt x="124" y="410"/>
                  </a:lnTo>
                  <a:lnTo>
                    <a:pt x="438" y="365"/>
                  </a:lnTo>
                  <a:lnTo>
                    <a:pt x="579" y="80"/>
                  </a:lnTo>
                  <a:lnTo>
                    <a:pt x="596" y="53"/>
                  </a:lnTo>
                  <a:lnTo>
                    <a:pt x="616" y="31"/>
                  </a:lnTo>
                  <a:lnTo>
                    <a:pt x="641" y="15"/>
                  </a:lnTo>
                  <a:lnTo>
                    <a:pt x="667" y="4"/>
                  </a:lnTo>
                  <a:lnTo>
                    <a:pt x="695" y="0"/>
                  </a:lnTo>
                  <a:lnTo>
                    <a:pt x="7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" panose="020B0606030504020204" pitchFamily="34" charset="0"/>
              </a:endParaRPr>
            </a:p>
          </p:txBody>
        </p:sp>
        <p:sp>
          <p:nvSpPr>
            <p:cNvPr id="40" name="Freeform 874">
              <a:extLst>
                <a:ext uri="{FF2B5EF4-FFF2-40B4-BE49-F238E27FC236}">
                  <a16:creationId xmlns:a16="http://schemas.microsoft.com/office/drawing/2014/main" id="{A99C3E6E-192A-3C41-B4CF-2B17AFDE5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4091"/>
              <a:ext cx="473" cy="454"/>
            </a:xfrm>
            <a:custGeom>
              <a:avLst/>
              <a:gdLst>
                <a:gd name="T0" fmla="*/ 751 w 1419"/>
                <a:gd name="T1" fmla="*/ 4 h 1363"/>
                <a:gd name="T2" fmla="*/ 802 w 1419"/>
                <a:gd name="T3" fmla="*/ 31 h 1363"/>
                <a:gd name="T4" fmla="*/ 840 w 1419"/>
                <a:gd name="T5" fmla="*/ 80 h 1363"/>
                <a:gd name="T6" fmla="*/ 1295 w 1419"/>
                <a:gd name="T7" fmla="*/ 410 h 1363"/>
                <a:gd name="T8" fmla="*/ 1351 w 1419"/>
                <a:gd name="T9" fmla="*/ 431 h 1363"/>
                <a:gd name="T10" fmla="*/ 1394 w 1419"/>
                <a:gd name="T11" fmla="*/ 470 h 1363"/>
                <a:gd name="T12" fmla="*/ 1415 w 1419"/>
                <a:gd name="T13" fmla="*/ 523 h 1363"/>
                <a:gd name="T14" fmla="*/ 1416 w 1419"/>
                <a:gd name="T15" fmla="*/ 579 h 1363"/>
                <a:gd name="T16" fmla="*/ 1395 w 1419"/>
                <a:gd name="T17" fmla="*/ 634 h 1363"/>
                <a:gd name="T18" fmla="*/ 1147 w 1419"/>
                <a:gd name="T19" fmla="*/ 879 h 1363"/>
                <a:gd name="T20" fmla="*/ 1203 w 1419"/>
                <a:gd name="T21" fmla="*/ 1228 h 1363"/>
                <a:gd name="T22" fmla="*/ 1185 w 1419"/>
                <a:gd name="T23" fmla="*/ 1290 h 1363"/>
                <a:gd name="T24" fmla="*/ 1143 w 1419"/>
                <a:gd name="T25" fmla="*/ 1335 h 1363"/>
                <a:gd name="T26" fmla="*/ 1086 w 1419"/>
                <a:gd name="T27" fmla="*/ 1360 h 1363"/>
                <a:gd name="T28" fmla="*/ 1023 w 1419"/>
                <a:gd name="T29" fmla="*/ 1359 h 1363"/>
                <a:gd name="T30" fmla="*/ 709 w 1419"/>
                <a:gd name="T31" fmla="*/ 1198 h 1363"/>
                <a:gd name="T32" fmla="*/ 396 w 1419"/>
                <a:gd name="T33" fmla="*/ 1359 h 1363"/>
                <a:gd name="T34" fmla="*/ 333 w 1419"/>
                <a:gd name="T35" fmla="*/ 1360 h 1363"/>
                <a:gd name="T36" fmla="*/ 275 w 1419"/>
                <a:gd name="T37" fmla="*/ 1335 h 1363"/>
                <a:gd name="T38" fmla="*/ 234 w 1419"/>
                <a:gd name="T39" fmla="*/ 1288 h 1363"/>
                <a:gd name="T40" fmla="*/ 216 w 1419"/>
                <a:gd name="T41" fmla="*/ 1228 h 1363"/>
                <a:gd name="T42" fmla="*/ 272 w 1419"/>
                <a:gd name="T43" fmla="*/ 879 h 1363"/>
                <a:gd name="T44" fmla="*/ 24 w 1419"/>
                <a:gd name="T45" fmla="*/ 634 h 1363"/>
                <a:gd name="T46" fmla="*/ 1 w 1419"/>
                <a:gd name="T47" fmla="*/ 579 h 1363"/>
                <a:gd name="T48" fmla="*/ 4 w 1419"/>
                <a:gd name="T49" fmla="*/ 523 h 1363"/>
                <a:gd name="T50" fmla="*/ 25 w 1419"/>
                <a:gd name="T51" fmla="*/ 470 h 1363"/>
                <a:gd name="T52" fmla="*/ 66 w 1419"/>
                <a:gd name="T53" fmla="*/ 431 h 1363"/>
                <a:gd name="T54" fmla="*/ 124 w 1419"/>
                <a:gd name="T55" fmla="*/ 410 h 1363"/>
                <a:gd name="T56" fmla="*/ 579 w 1419"/>
                <a:gd name="T57" fmla="*/ 80 h 1363"/>
                <a:gd name="T58" fmla="*/ 617 w 1419"/>
                <a:gd name="T59" fmla="*/ 31 h 1363"/>
                <a:gd name="T60" fmla="*/ 668 w 1419"/>
                <a:gd name="T61" fmla="*/ 5 h 1363"/>
                <a:gd name="T62" fmla="*/ 723 w 1419"/>
                <a:gd name="T63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9" h="1363">
                  <a:moveTo>
                    <a:pt x="723" y="0"/>
                  </a:moveTo>
                  <a:lnTo>
                    <a:pt x="751" y="4"/>
                  </a:lnTo>
                  <a:lnTo>
                    <a:pt x="778" y="15"/>
                  </a:lnTo>
                  <a:lnTo>
                    <a:pt x="802" y="31"/>
                  </a:lnTo>
                  <a:lnTo>
                    <a:pt x="823" y="53"/>
                  </a:lnTo>
                  <a:lnTo>
                    <a:pt x="840" y="80"/>
                  </a:lnTo>
                  <a:lnTo>
                    <a:pt x="981" y="365"/>
                  </a:lnTo>
                  <a:lnTo>
                    <a:pt x="1295" y="410"/>
                  </a:lnTo>
                  <a:lnTo>
                    <a:pt x="1325" y="418"/>
                  </a:lnTo>
                  <a:lnTo>
                    <a:pt x="1351" y="431"/>
                  </a:lnTo>
                  <a:lnTo>
                    <a:pt x="1375" y="449"/>
                  </a:lnTo>
                  <a:lnTo>
                    <a:pt x="1394" y="470"/>
                  </a:lnTo>
                  <a:lnTo>
                    <a:pt x="1406" y="496"/>
                  </a:lnTo>
                  <a:lnTo>
                    <a:pt x="1415" y="523"/>
                  </a:lnTo>
                  <a:lnTo>
                    <a:pt x="1419" y="551"/>
                  </a:lnTo>
                  <a:lnTo>
                    <a:pt x="1416" y="579"/>
                  </a:lnTo>
                  <a:lnTo>
                    <a:pt x="1409" y="607"/>
                  </a:lnTo>
                  <a:lnTo>
                    <a:pt x="1395" y="634"/>
                  </a:lnTo>
                  <a:lnTo>
                    <a:pt x="1375" y="658"/>
                  </a:lnTo>
                  <a:lnTo>
                    <a:pt x="1147" y="879"/>
                  </a:lnTo>
                  <a:lnTo>
                    <a:pt x="1201" y="1192"/>
                  </a:lnTo>
                  <a:lnTo>
                    <a:pt x="1203" y="1228"/>
                  </a:lnTo>
                  <a:lnTo>
                    <a:pt x="1198" y="1260"/>
                  </a:lnTo>
                  <a:lnTo>
                    <a:pt x="1185" y="1290"/>
                  </a:lnTo>
                  <a:lnTo>
                    <a:pt x="1167" y="1315"/>
                  </a:lnTo>
                  <a:lnTo>
                    <a:pt x="1143" y="1335"/>
                  </a:lnTo>
                  <a:lnTo>
                    <a:pt x="1116" y="1350"/>
                  </a:lnTo>
                  <a:lnTo>
                    <a:pt x="1086" y="1360"/>
                  </a:lnTo>
                  <a:lnTo>
                    <a:pt x="1055" y="1363"/>
                  </a:lnTo>
                  <a:lnTo>
                    <a:pt x="1023" y="1359"/>
                  </a:lnTo>
                  <a:lnTo>
                    <a:pt x="991" y="1346"/>
                  </a:lnTo>
                  <a:lnTo>
                    <a:pt x="709" y="1198"/>
                  </a:lnTo>
                  <a:lnTo>
                    <a:pt x="428" y="1346"/>
                  </a:lnTo>
                  <a:lnTo>
                    <a:pt x="396" y="1359"/>
                  </a:lnTo>
                  <a:lnTo>
                    <a:pt x="364" y="1363"/>
                  </a:lnTo>
                  <a:lnTo>
                    <a:pt x="333" y="1360"/>
                  </a:lnTo>
                  <a:lnTo>
                    <a:pt x="303" y="1350"/>
                  </a:lnTo>
                  <a:lnTo>
                    <a:pt x="275" y="1335"/>
                  </a:lnTo>
                  <a:lnTo>
                    <a:pt x="252" y="1314"/>
                  </a:lnTo>
                  <a:lnTo>
                    <a:pt x="234" y="1288"/>
                  </a:lnTo>
                  <a:lnTo>
                    <a:pt x="221" y="1260"/>
                  </a:lnTo>
                  <a:lnTo>
                    <a:pt x="216" y="1228"/>
                  </a:lnTo>
                  <a:lnTo>
                    <a:pt x="217" y="1192"/>
                  </a:lnTo>
                  <a:lnTo>
                    <a:pt x="272" y="879"/>
                  </a:lnTo>
                  <a:lnTo>
                    <a:pt x="44" y="658"/>
                  </a:lnTo>
                  <a:lnTo>
                    <a:pt x="24" y="634"/>
                  </a:lnTo>
                  <a:lnTo>
                    <a:pt x="10" y="607"/>
                  </a:lnTo>
                  <a:lnTo>
                    <a:pt x="1" y="579"/>
                  </a:lnTo>
                  <a:lnTo>
                    <a:pt x="0" y="551"/>
                  </a:lnTo>
                  <a:lnTo>
                    <a:pt x="4" y="523"/>
                  </a:lnTo>
                  <a:lnTo>
                    <a:pt x="13" y="496"/>
                  </a:lnTo>
                  <a:lnTo>
                    <a:pt x="25" y="470"/>
                  </a:lnTo>
                  <a:lnTo>
                    <a:pt x="44" y="449"/>
                  </a:lnTo>
                  <a:lnTo>
                    <a:pt x="66" y="431"/>
                  </a:lnTo>
                  <a:lnTo>
                    <a:pt x="93" y="418"/>
                  </a:lnTo>
                  <a:lnTo>
                    <a:pt x="124" y="410"/>
                  </a:lnTo>
                  <a:lnTo>
                    <a:pt x="438" y="365"/>
                  </a:lnTo>
                  <a:lnTo>
                    <a:pt x="579" y="80"/>
                  </a:lnTo>
                  <a:lnTo>
                    <a:pt x="596" y="53"/>
                  </a:lnTo>
                  <a:lnTo>
                    <a:pt x="617" y="31"/>
                  </a:lnTo>
                  <a:lnTo>
                    <a:pt x="641" y="15"/>
                  </a:lnTo>
                  <a:lnTo>
                    <a:pt x="668" y="5"/>
                  </a:lnTo>
                  <a:lnTo>
                    <a:pt x="695" y="0"/>
                  </a:lnTo>
                  <a:lnTo>
                    <a:pt x="7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" panose="020B0606030504020204" pitchFamily="34" charset="0"/>
              </a:endParaRPr>
            </a:p>
          </p:txBody>
        </p:sp>
        <p:sp>
          <p:nvSpPr>
            <p:cNvPr id="41" name="Freeform 875">
              <a:extLst>
                <a:ext uri="{FF2B5EF4-FFF2-40B4-BE49-F238E27FC236}">
                  <a16:creationId xmlns:a16="http://schemas.microsoft.com/office/drawing/2014/main" id="{00265F52-2338-E548-9BAA-DF9C97865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7" y="4090"/>
              <a:ext cx="473" cy="455"/>
            </a:xfrm>
            <a:custGeom>
              <a:avLst/>
              <a:gdLst>
                <a:gd name="T0" fmla="*/ 717 w 1419"/>
                <a:gd name="T1" fmla="*/ 0 h 1365"/>
                <a:gd name="T2" fmla="*/ 745 w 1419"/>
                <a:gd name="T3" fmla="*/ 4 h 1365"/>
                <a:gd name="T4" fmla="*/ 785 w 1419"/>
                <a:gd name="T5" fmla="*/ 21 h 1365"/>
                <a:gd name="T6" fmla="*/ 823 w 1419"/>
                <a:gd name="T7" fmla="*/ 55 h 1365"/>
                <a:gd name="T8" fmla="*/ 981 w 1419"/>
                <a:gd name="T9" fmla="*/ 367 h 1365"/>
                <a:gd name="T10" fmla="*/ 1326 w 1419"/>
                <a:gd name="T11" fmla="*/ 420 h 1365"/>
                <a:gd name="T12" fmla="*/ 1375 w 1419"/>
                <a:gd name="T13" fmla="*/ 451 h 1365"/>
                <a:gd name="T14" fmla="*/ 1406 w 1419"/>
                <a:gd name="T15" fmla="*/ 498 h 1365"/>
                <a:gd name="T16" fmla="*/ 1419 w 1419"/>
                <a:gd name="T17" fmla="*/ 553 h 1365"/>
                <a:gd name="T18" fmla="*/ 1409 w 1419"/>
                <a:gd name="T19" fmla="*/ 609 h 1365"/>
                <a:gd name="T20" fmla="*/ 1375 w 1419"/>
                <a:gd name="T21" fmla="*/ 660 h 1365"/>
                <a:gd name="T22" fmla="*/ 1202 w 1419"/>
                <a:gd name="T23" fmla="*/ 1194 h 1365"/>
                <a:gd name="T24" fmla="*/ 1198 w 1419"/>
                <a:gd name="T25" fmla="*/ 1262 h 1365"/>
                <a:gd name="T26" fmla="*/ 1167 w 1419"/>
                <a:gd name="T27" fmla="*/ 1317 h 1365"/>
                <a:gd name="T28" fmla="*/ 1116 w 1419"/>
                <a:gd name="T29" fmla="*/ 1352 h 1365"/>
                <a:gd name="T30" fmla="*/ 1055 w 1419"/>
                <a:gd name="T31" fmla="*/ 1365 h 1365"/>
                <a:gd name="T32" fmla="*/ 991 w 1419"/>
                <a:gd name="T33" fmla="*/ 1348 h 1365"/>
                <a:gd name="T34" fmla="*/ 428 w 1419"/>
                <a:gd name="T35" fmla="*/ 1348 h 1365"/>
                <a:gd name="T36" fmla="*/ 364 w 1419"/>
                <a:gd name="T37" fmla="*/ 1365 h 1365"/>
                <a:gd name="T38" fmla="*/ 303 w 1419"/>
                <a:gd name="T39" fmla="*/ 1352 h 1365"/>
                <a:gd name="T40" fmla="*/ 252 w 1419"/>
                <a:gd name="T41" fmla="*/ 1316 h 1365"/>
                <a:gd name="T42" fmla="*/ 221 w 1419"/>
                <a:gd name="T43" fmla="*/ 1262 h 1365"/>
                <a:gd name="T44" fmla="*/ 218 w 1419"/>
                <a:gd name="T45" fmla="*/ 1194 h 1365"/>
                <a:gd name="T46" fmla="*/ 44 w 1419"/>
                <a:gd name="T47" fmla="*/ 660 h 1365"/>
                <a:gd name="T48" fmla="*/ 10 w 1419"/>
                <a:gd name="T49" fmla="*/ 609 h 1365"/>
                <a:gd name="T50" fmla="*/ 0 w 1419"/>
                <a:gd name="T51" fmla="*/ 553 h 1365"/>
                <a:gd name="T52" fmla="*/ 13 w 1419"/>
                <a:gd name="T53" fmla="*/ 498 h 1365"/>
                <a:gd name="T54" fmla="*/ 44 w 1419"/>
                <a:gd name="T55" fmla="*/ 451 h 1365"/>
                <a:gd name="T56" fmla="*/ 94 w 1419"/>
                <a:gd name="T57" fmla="*/ 420 h 1365"/>
                <a:gd name="T58" fmla="*/ 438 w 1419"/>
                <a:gd name="T59" fmla="*/ 367 h 1365"/>
                <a:gd name="T60" fmla="*/ 598 w 1419"/>
                <a:gd name="T61" fmla="*/ 54 h 1365"/>
                <a:gd name="T62" fmla="*/ 647 w 1419"/>
                <a:gd name="T63" fmla="*/ 14 h 1365"/>
                <a:gd name="T64" fmla="*/ 710 w 1419"/>
                <a:gd name="T65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9" h="1365">
                  <a:moveTo>
                    <a:pt x="710" y="0"/>
                  </a:moveTo>
                  <a:lnTo>
                    <a:pt x="717" y="0"/>
                  </a:lnTo>
                  <a:lnTo>
                    <a:pt x="730" y="2"/>
                  </a:lnTo>
                  <a:lnTo>
                    <a:pt x="745" y="4"/>
                  </a:lnTo>
                  <a:lnTo>
                    <a:pt x="764" y="11"/>
                  </a:lnTo>
                  <a:lnTo>
                    <a:pt x="785" y="21"/>
                  </a:lnTo>
                  <a:lnTo>
                    <a:pt x="805" y="35"/>
                  </a:lnTo>
                  <a:lnTo>
                    <a:pt x="823" y="55"/>
                  </a:lnTo>
                  <a:lnTo>
                    <a:pt x="840" y="82"/>
                  </a:lnTo>
                  <a:lnTo>
                    <a:pt x="981" y="367"/>
                  </a:lnTo>
                  <a:lnTo>
                    <a:pt x="1295" y="412"/>
                  </a:lnTo>
                  <a:lnTo>
                    <a:pt x="1326" y="420"/>
                  </a:lnTo>
                  <a:lnTo>
                    <a:pt x="1353" y="433"/>
                  </a:lnTo>
                  <a:lnTo>
                    <a:pt x="1375" y="451"/>
                  </a:lnTo>
                  <a:lnTo>
                    <a:pt x="1394" y="472"/>
                  </a:lnTo>
                  <a:lnTo>
                    <a:pt x="1406" y="498"/>
                  </a:lnTo>
                  <a:lnTo>
                    <a:pt x="1415" y="525"/>
                  </a:lnTo>
                  <a:lnTo>
                    <a:pt x="1419" y="553"/>
                  </a:lnTo>
                  <a:lnTo>
                    <a:pt x="1418" y="581"/>
                  </a:lnTo>
                  <a:lnTo>
                    <a:pt x="1409" y="609"/>
                  </a:lnTo>
                  <a:lnTo>
                    <a:pt x="1395" y="636"/>
                  </a:lnTo>
                  <a:lnTo>
                    <a:pt x="1375" y="660"/>
                  </a:lnTo>
                  <a:lnTo>
                    <a:pt x="1147" y="881"/>
                  </a:lnTo>
                  <a:lnTo>
                    <a:pt x="1202" y="1194"/>
                  </a:lnTo>
                  <a:lnTo>
                    <a:pt x="1203" y="1230"/>
                  </a:lnTo>
                  <a:lnTo>
                    <a:pt x="1198" y="1262"/>
                  </a:lnTo>
                  <a:lnTo>
                    <a:pt x="1185" y="1292"/>
                  </a:lnTo>
                  <a:lnTo>
                    <a:pt x="1167" y="1317"/>
                  </a:lnTo>
                  <a:lnTo>
                    <a:pt x="1143" y="1337"/>
                  </a:lnTo>
                  <a:lnTo>
                    <a:pt x="1116" y="1352"/>
                  </a:lnTo>
                  <a:lnTo>
                    <a:pt x="1086" y="1362"/>
                  </a:lnTo>
                  <a:lnTo>
                    <a:pt x="1055" y="1365"/>
                  </a:lnTo>
                  <a:lnTo>
                    <a:pt x="1023" y="1361"/>
                  </a:lnTo>
                  <a:lnTo>
                    <a:pt x="991" y="1348"/>
                  </a:lnTo>
                  <a:lnTo>
                    <a:pt x="710" y="1200"/>
                  </a:lnTo>
                  <a:lnTo>
                    <a:pt x="428" y="1348"/>
                  </a:lnTo>
                  <a:lnTo>
                    <a:pt x="396" y="1361"/>
                  </a:lnTo>
                  <a:lnTo>
                    <a:pt x="364" y="1365"/>
                  </a:lnTo>
                  <a:lnTo>
                    <a:pt x="333" y="1362"/>
                  </a:lnTo>
                  <a:lnTo>
                    <a:pt x="303" y="1352"/>
                  </a:lnTo>
                  <a:lnTo>
                    <a:pt x="276" y="1337"/>
                  </a:lnTo>
                  <a:lnTo>
                    <a:pt x="252" y="1316"/>
                  </a:lnTo>
                  <a:lnTo>
                    <a:pt x="234" y="1290"/>
                  </a:lnTo>
                  <a:lnTo>
                    <a:pt x="221" y="1262"/>
                  </a:lnTo>
                  <a:lnTo>
                    <a:pt x="216" y="1230"/>
                  </a:lnTo>
                  <a:lnTo>
                    <a:pt x="218" y="1194"/>
                  </a:lnTo>
                  <a:lnTo>
                    <a:pt x="272" y="881"/>
                  </a:lnTo>
                  <a:lnTo>
                    <a:pt x="44" y="660"/>
                  </a:lnTo>
                  <a:lnTo>
                    <a:pt x="24" y="636"/>
                  </a:lnTo>
                  <a:lnTo>
                    <a:pt x="10" y="609"/>
                  </a:lnTo>
                  <a:lnTo>
                    <a:pt x="3" y="581"/>
                  </a:lnTo>
                  <a:lnTo>
                    <a:pt x="0" y="553"/>
                  </a:lnTo>
                  <a:lnTo>
                    <a:pt x="4" y="525"/>
                  </a:lnTo>
                  <a:lnTo>
                    <a:pt x="13" y="498"/>
                  </a:lnTo>
                  <a:lnTo>
                    <a:pt x="25" y="472"/>
                  </a:lnTo>
                  <a:lnTo>
                    <a:pt x="44" y="451"/>
                  </a:lnTo>
                  <a:lnTo>
                    <a:pt x="68" y="433"/>
                  </a:lnTo>
                  <a:lnTo>
                    <a:pt x="94" y="420"/>
                  </a:lnTo>
                  <a:lnTo>
                    <a:pt x="124" y="412"/>
                  </a:lnTo>
                  <a:lnTo>
                    <a:pt x="438" y="367"/>
                  </a:lnTo>
                  <a:lnTo>
                    <a:pt x="579" y="82"/>
                  </a:lnTo>
                  <a:lnTo>
                    <a:pt x="598" y="54"/>
                  </a:lnTo>
                  <a:lnTo>
                    <a:pt x="620" y="31"/>
                  </a:lnTo>
                  <a:lnTo>
                    <a:pt x="647" y="14"/>
                  </a:lnTo>
                  <a:lnTo>
                    <a:pt x="678" y="4"/>
                  </a:lnTo>
                  <a:lnTo>
                    <a:pt x="710" y="0"/>
                  </a:lnTo>
                  <a:lnTo>
                    <a:pt x="7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54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A14A5F-2344-AE4C-A4C0-4E9419184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0693572-A1BF-6C42-98C2-4529854A39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66F68E2-A06C-524A-A68A-E30311DB89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3C72999-00D3-404D-B837-35D5AC2F48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62A70-B94D-774A-AD7B-B88F711F4F94}"/>
              </a:ext>
            </a:extLst>
          </p:cNvPr>
          <p:cNvSpPr txBox="1"/>
          <p:nvPr/>
        </p:nvSpPr>
        <p:spPr>
          <a:xfrm>
            <a:off x="10598506" y="6238570"/>
            <a:ext cx="93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3519D3D-F6D4-014F-9E8C-97B770DE3210}"/>
              </a:ext>
            </a:extLst>
          </p:cNvPr>
          <p:cNvSpPr/>
          <p:nvPr/>
        </p:nvSpPr>
        <p:spPr>
          <a:xfrm rot="5400000">
            <a:off x="11568344" y="6309358"/>
            <a:ext cx="115697" cy="9973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6B0149-7F70-734D-9636-D49AA39DECF1}"/>
              </a:ext>
            </a:extLst>
          </p:cNvPr>
          <p:cNvSpPr txBox="1"/>
          <p:nvPr/>
        </p:nvSpPr>
        <p:spPr>
          <a:xfrm>
            <a:off x="9257512" y="1489046"/>
            <a:ext cx="275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Galeria</a:t>
            </a:r>
            <a:endParaRPr lang="en-US" sz="3600" b="1" dirty="0">
              <a:solidFill>
                <a:srgbClr val="0D4858"/>
              </a:solidFill>
              <a:latin typeface="Poppins SemiBold" pitchFamily="2" charset="0"/>
              <a:cs typeface="Poppins SemiBold" pitchFamily="2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A38D7F1-7A00-4EDD-6505-FA40CC4E3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59" y="1289443"/>
            <a:ext cx="687853" cy="68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96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A56810-4BFA-C64F-9863-48F517A4E470}"/>
              </a:ext>
            </a:extLst>
          </p:cNvPr>
          <p:cNvSpPr/>
          <p:nvPr/>
        </p:nvSpPr>
        <p:spPr>
          <a:xfrm>
            <a:off x="5301045" y="5061180"/>
            <a:ext cx="2346744" cy="52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 is simply dummy text simply dummy text is simply dummy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EA0A9C-2778-A84D-84DA-E898F13300CE}"/>
              </a:ext>
            </a:extLst>
          </p:cNvPr>
          <p:cNvSpPr txBox="1"/>
          <p:nvPr/>
        </p:nvSpPr>
        <p:spPr>
          <a:xfrm>
            <a:off x="5270918" y="4362721"/>
            <a:ext cx="2406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D4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Jonah </a:t>
            </a:r>
            <a:r>
              <a:rPr lang="en-US" sz="1400" b="1" dirty="0" err="1">
                <a:solidFill>
                  <a:srgbClr val="0D4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Alessson</a:t>
            </a:r>
            <a:endParaRPr lang="id-ID" sz="1400" b="1" dirty="0">
              <a:solidFill>
                <a:srgbClr val="0D4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9BFA3-2252-EE40-9194-18B5B4B47BAB}"/>
              </a:ext>
            </a:extLst>
          </p:cNvPr>
          <p:cNvSpPr txBox="1"/>
          <p:nvPr/>
        </p:nvSpPr>
        <p:spPr>
          <a:xfrm>
            <a:off x="10598506" y="6238570"/>
            <a:ext cx="93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3F4BC14-F514-5D4A-A046-5C9E05A6D57F}"/>
              </a:ext>
            </a:extLst>
          </p:cNvPr>
          <p:cNvSpPr/>
          <p:nvPr/>
        </p:nvSpPr>
        <p:spPr>
          <a:xfrm rot="5400000">
            <a:off x="11568344" y="6309358"/>
            <a:ext cx="115697" cy="9973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36" name="Rectangle: Rounded Corners 4">
            <a:extLst>
              <a:ext uri="{FF2B5EF4-FFF2-40B4-BE49-F238E27FC236}">
                <a16:creationId xmlns:a16="http://schemas.microsoft.com/office/drawing/2014/main" id="{367463A2-48C5-5843-AE6B-FE5F8E0FAA73}"/>
              </a:ext>
            </a:extLst>
          </p:cNvPr>
          <p:cNvSpPr/>
          <p:nvPr/>
        </p:nvSpPr>
        <p:spPr>
          <a:xfrm>
            <a:off x="5936384" y="3729487"/>
            <a:ext cx="2076933" cy="533852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28575"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38" name="Freeform 71">
            <a:extLst>
              <a:ext uri="{FF2B5EF4-FFF2-40B4-BE49-F238E27FC236}">
                <a16:creationId xmlns:a16="http://schemas.microsoft.com/office/drawing/2014/main" id="{581C1992-E890-0240-A10D-FC82079BF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668" y="4808655"/>
            <a:ext cx="278023" cy="207414"/>
          </a:xfrm>
          <a:custGeom>
            <a:avLst/>
            <a:gdLst>
              <a:gd name="T0" fmla="*/ 31535 w 444"/>
              <a:gd name="T1" fmla="*/ 0 h 329"/>
              <a:gd name="T2" fmla="*/ 31535 w 444"/>
              <a:gd name="T3" fmla="*/ 0 h 329"/>
              <a:gd name="T4" fmla="*/ 0 w 444"/>
              <a:gd name="T5" fmla="*/ 31750 h 329"/>
              <a:gd name="T6" fmla="*/ 31535 w 444"/>
              <a:gd name="T7" fmla="*/ 68036 h 329"/>
              <a:gd name="T8" fmla="*/ 0 w 444"/>
              <a:gd name="T9" fmla="*/ 131989 h 329"/>
              <a:gd name="T10" fmla="*/ 0 w 444"/>
              <a:gd name="T11" fmla="*/ 148771 h 329"/>
              <a:gd name="T12" fmla="*/ 31535 w 444"/>
              <a:gd name="T13" fmla="*/ 0 h 329"/>
              <a:gd name="T14" fmla="*/ 123889 w 444"/>
              <a:gd name="T15" fmla="*/ 0 h 329"/>
              <a:gd name="T16" fmla="*/ 123889 w 444"/>
              <a:gd name="T17" fmla="*/ 0 h 329"/>
              <a:gd name="T18" fmla="*/ 91903 w 444"/>
              <a:gd name="T19" fmla="*/ 31750 h 329"/>
              <a:gd name="T20" fmla="*/ 123889 w 444"/>
              <a:gd name="T21" fmla="*/ 68036 h 329"/>
              <a:gd name="T22" fmla="*/ 91903 w 444"/>
              <a:gd name="T23" fmla="*/ 131989 h 329"/>
              <a:gd name="T24" fmla="*/ 91903 w 444"/>
              <a:gd name="T25" fmla="*/ 148771 h 329"/>
              <a:gd name="T26" fmla="*/ 123889 w 444"/>
              <a:gd name="T27" fmla="*/ 0 h 3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rgbClr val="180F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1400" dirty="0">
              <a:solidFill>
                <a:srgbClr val="0D4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931F7F-A790-2643-8AB8-42689E112222}"/>
              </a:ext>
            </a:extLst>
          </p:cNvPr>
          <p:cNvSpPr/>
          <p:nvPr/>
        </p:nvSpPr>
        <p:spPr>
          <a:xfrm>
            <a:off x="6052635" y="3828869"/>
            <a:ext cx="696987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Lato Medium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Rating :</a:t>
            </a:r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id="{8B74F615-94DF-F749-A8EB-28774BEEC2AC}"/>
              </a:ext>
            </a:extLst>
          </p:cNvPr>
          <p:cNvSpPr>
            <a:spLocks/>
          </p:cNvSpPr>
          <p:nvPr/>
        </p:nvSpPr>
        <p:spPr bwMode="auto">
          <a:xfrm>
            <a:off x="6758610" y="3907057"/>
            <a:ext cx="178111" cy="169137"/>
          </a:xfrm>
          <a:custGeom>
            <a:avLst/>
            <a:gdLst>
              <a:gd name="T0" fmla="*/ 401575 w 256"/>
              <a:gd name="T1" fmla="*/ 168965 h 244"/>
              <a:gd name="T2" fmla="*/ 401575 w 256"/>
              <a:gd name="T3" fmla="*/ 168965 h 244"/>
              <a:gd name="T4" fmla="*/ 299182 w 256"/>
              <a:gd name="T5" fmla="*/ 242289 h 244"/>
              <a:gd name="T6" fmla="*/ 337579 w 256"/>
              <a:gd name="T7" fmla="*/ 363434 h 244"/>
              <a:gd name="T8" fmla="*/ 339179 w 256"/>
              <a:gd name="T9" fmla="*/ 369810 h 244"/>
              <a:gd name="T10" fmla="*/ 319980 w 256"/>
              <a:gd name="T11" fmla="*/ 388938 h 244"/>
              <a:gd name="T12" fmla="*/ 308781 w 256"/>
              <a:gd name="T13" fmla="*/ 385750 h 244"/>
              <a:gd name="T14" fmla="*/ 308781 w 256"/>
              <a:gd name="T15" fmla="*/ 385750 h 244"/>
              <a:gd name="T16" fmla="*/ 204788 w 256"/>
              <a:gd name="T17" fmla="*/ 310832 h 244"/>
              <a:gd name="T18" fmla="*/ 100794 w 256"/>
              <a:gd name="T19" fmla="*/ 385750 h 244"/>
              <a:gd name="T20" fmla="*/ 100794 w 256"/>
              <a:gd name="T21" fmla="*/ 385750 h 244"/>
              <a:gd name="T22" fmla="*/ 89595 w 256"/>
              <a:gd name="T23" fmla="*/ 388938 h 244"/>
              <a:gd name="T24" fmla="*/ 70396 w 256"/>
              <a:gd name="T25" fmla="*/ 369810 h 244"/>
              <a:gd name="T26" fmla="*/ 71996 w 256"/>
              <a:gd name="T27" fmla="*/ 363434 h 244"/>
              <a:gd name="T28" fmla="*/ 110393 w 256"/>
              <a:gd name="T29" fmla="*/ 242289 h 244"/>
              <a:gd name="T30" fmla="*/ 8000 w 256"/>
              <a:gd name="T31" fmla="*/ 168965 h 244"/>
              <a:gd name="T32" fmla="*/ 8000 w 256"/>
              <a:gd name="T33" fmla="*/ 168965 h 244"/>
              <a:gd name="T34" fmla="*/ 0 w 256"/>
              <a:gd name="T35" fmla="*/ 153025 h 244"/>
              <a:gd name="T36" fmla="*/ 19199 w 256"/>
              <a:gd name="T37" fmla="*/ 133897 h 244"/>
              <a:gd name="T38" fmla="*/ 147191 w 256"/>
              <a:gd name="T39" fmla="*/ 133897 h 244"/>
              <a:gd name="T40" fmla="*/ 187189 w 256"/>
              <a:gd name="T41" fmla="*/ 12752 h 244"/>
              <a:gd name="T42" fmla="*/ 204788 w 256"/>
              <a:gd name="T43" fmla="*/ 0 h 244"/>
              <a:gd name="T44" fmla="*/ 222386 w 256"/>
              <a:gd name="T45" fmla="*/ 12752 h 244"/>
              <a:gd name="T46" fmla="*/ 262384 w 256"/>
              <a:gd name="T47" fmla="*/ 133897 h 244"/>
              <a:gd name="T48" fmla="*/ 390376 w 256"/>
              <a:gd name="T49" fmla="*/ 133897 h 244"/>
              <a:gd name="T50" fmla="*/ 409575 w 256"/>
              <a:gd name="T51" fmla="*/ 153025 h 244"/>
              <a:gd name="T52" fmla="*/ 401575 w 256"/>
              <a:gd name="T53" fmla="*/ 168965 h 2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39CEFD09-A3BE-EF4C-B150-670F109B0701}"/>
              </a:ext>
            </a:extLst>
          </p:cNvPr>
          <p:cNvSpPr>
            <a:spLocks/>
          </p:cNvSpPr>
          <p:nvPr/>
        </p:nvSpPr>
        <p:spPr bwMode="auto">
          <a:xfrm>
            <a:off x="6969385" y="3907057"/>
            <a:ext cx="178111" cy="169137"/>
          </a:xfrm>
          <a:custGeom>
            <a:avLst/>
            <a:gdLst>
              <a:gd name="T0" fmla="*/ 401575 w 256"/>
              <a:gd name="T1" fmla="*/ 168965 h 244"/>
              <a:gd name="T2" fmla="*/ 401575 w 256"/>
              <a:gd name="T3" fmla="*/ 168965 h 244"/>
              <a:gd name="T4" fmla="*/ 299182 w 256"/>
              <a:gd name="T5" fmla="*/ 242289 h 244"/>
              <a:gd name="T6" fmla="*/ 337579 w 256"/>
              <a:gd name="T7" fmla="*/ 363434 h 244"/>
              <a:gd name="T8" fmla="*/ 339179 w 256"/>
              <a:gd name="T9" fmla="*/ 369810 h 244"/>
              <a:gd name="T10" fmla="*/ 319980 w 256"/>
              <a:gd name="T11" fmla="*/ 388938 h 244"/>
              <a:gd name="T12" fmla="*/ 308781 w 256"/>
              <a:gd name="T13" fmla="*/ 385750 h 244"/>
              <a:gd name="T14" fmla="*/ 308781 w 256"/>
              <a:gd name="T15" fmla="*/ 385750 h 244"/>
              <a:gd name="T16" fmla="*/ 204788 w 256"/>
              <a:gd name="T17" fmla="*/ 310832 h 244"/>
              <a:gd name="T18" fmla="*/ 100794 w 256"/>
              <a:gd name="T19" fmla="*/ 385750 h 244"/>
              <a:gd name="T20" fmla="*/ 100794 w 256"/>
              <a:gd name="T21" fmla="*/ 385750 h 244"/>
              <a:gd name="T22" fmla="*/ 89595 w 256"/>
              <a:gd name="T23" fmla="*/ 388938 h 244"/>
              <a:gd name="T24" fmla="*/ 70396 w 256"/>
              <a:gd name="T25" fmla="*/ 369810 h 244"/>
              <a:gd name="T26" fmla="*/ 71996 w 256"/>
              <a:gd name="T27" fmla="*/ 363434 h 244"/>
              <a:gd name="T28" fmla="*/ 110393 w 256"/>
              <a:gd name="T29" fmla="*/ 242289 h 244"/>
              <a:gd name="T30" fmla="*/ 8000 w 256"/>
              <a:gd name="T31" fmla="*/ 168965 h 244"/>
              <a:gd name="T32" fmla="*/ 8000 w 256"/>
              <a:gd name="T33" fmla="*/ 168965 h 244"/>
              <a:gd name="T34" fmla="*/ 0 w 256"/>
              <a:gd name="T35" fmla="*/ 153025 h 244"/>
              <a:gd name="T36" fmla="*/ 19199 w 256"/>
              <a:gd name="T37" fmla="*/ 133897 h 244"/>
              <a:gd name="T38" fmla="*/ 147191 w 256"/>
              <a:gd name="T39" fmla="*/ 133897 h 244"/>
              <a:gd name="T40" fmla="*/ 187189 w 256"/>
              <a:gd name="T41" fmla="*/ 12752 h 244"/>
              <a:gd name="T42" fmla="*/ 204788 w 256"/>
              <a:gd name="T43" fmla="*/ 0 h 244"/>
              <a:gd name="T44" fmla="*/ 222386 w 256"/>
              <a:gd name="T45" fmla="*/ 12752 h 244"/>
              <a:gd name="T46" fmla="*/ 262384 w 256"/>
              <a:gd name="T47" fmla="*/ 133897 h 244"/>
              <a:gd name="T48" fmla="*/ 390376 w 256"/>
              <a:gd name="T49" fmla="*/ 133897 h 244"/>
              <a:gd name="T50" fmla="*/ 409575 w 256"/>
              <a:gd name="T51" fmla="*/ 153025 h 244"/>
              <a:gd name="T52" fmla="*/ 401575 w 256"/>
              <a:gd name="T53" fmla="*/ 168965 h 2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43" name="Freeform 9">
            <a:extLst>
              <a:ext uri="{FF2B5EF4-FFF2-40B4-BE49-F238E27FC236}">
                <a16:creationId xmlns:a16="http://schemas.microsoft.com/office/drawing/2014/main" id="{AAB13EEB-BE5C-E341-858C-6C3B0384E164}"/>
              </a:ext>
            </a:extLst>
          </p:cNvPr>
          <p:cNvSpPr>
            <a:spLocks/>
          </p:cNvSpPr>
          <p:nvPr/>
        </p:nvSpPr>
        <p:spPr bwMode="auto">
          <a:xfrm>
            <a:off x="7180159" y="3907057"/>
            <a:ext cx="178111" cy="169137"/>
          </a:xfrm>
          <a:custGeom>
            <a:avLst/>
            <a:gdLst>
              <a:gd name="T0" fmla="*/ 401575 w 256"/>
              <a:gd name="T1" fmla="*/ 168965 h 244"/>
              <a:gd name="T2" fmla="*/ 401575 w 256"/>
              <a:gd name="T3" fmla="*/ 168965 h 244"/>
              <a:gd name="T4" fmla="*/ 299182 w 256"/>
              <a:gd name="T5" fmla="*/ 242289 h 244"/>
              <a:gd name="T6" fmla="*/ 337579 w 256"/>
              <a:gd name="T7" fmla="*/ 363434 h 244"/>
              <a:gd name="T8" fmla="*/ 339179 w 256"/>
              <a:gd name="T9" fmla="*/ 369810 h 244"/>
              <a:gd name="T10" fmla="*/ 319980 w 256"/>
              <a:gd name="T11" fmla="*/ 388938 h 244"/>
              <a:gd name="T12" fmla="*/ 308781 w 256"/>
              <a:gd name="T13" fmla="*/ 385750 h 244"/>
              <a:gd name="T14" fmla="*/ 308781 w 256"/>
              <a:gd name="T15" fmla="*/ 385750 h 244"/>
              <a:gd name="T16" fmla="*/ 204788 w 256"/>
              <a:gd name="T17" fmla="*/ 310832 h 244"/>
              <a:gd name="T18" fmla="*/ 100794 w 256"/>
              <a:gd name="T19" fmla="*/ 385750 h 244"/>
              <a:gd name="T20" fmla="*/ 100794 w 256"/>
              <a:gd name="T21" fmla="*/ 385750 h 244"/>
              <a:gd name="T22" fmla="*/ 89595 w 256"/>
              <a:gd name="T23" fmla="*/ 388938 h 244"/>
              <a:gd name="T24" fmla="*/ 70396 w 256"/>
              <a:gd name="T25" fmla="*/ 369810 h 244"/>
              <a:gd name="T26" fmla="*/ 71996 w 256"/>
              <a:gd name="T27" fmla="*/ 363434 h 244"/>
              <a:gd name="T28" fmla="*/ 110393 w 256"/>
              <a:gd name="T29" fmla="*/ 242289 h 244"/>
              <a:gd name="T30" fmla="*/ 8000 w 256"/>
              <a:gd name="T31" fmla="*/ 168965 h 244"/>
              <a:gd name="T32" fmla="*/ 8000 w 256"/>
              <a:gd name="T33" fmla="*/ 168965 h 244"/>
              <a:gd name="T34" fmla="*/ 0 w 256"/>
              <a:gd name="T35" fmla="*/ 153025 h 244"/>
              <a:gd name="T36" fmla="*/ 19199 w 256"/>
              <a:gd name="T37" fmla="*/ 133897 h 244"/>
              <a:gd name="T38" fmla="*/ 147191 w 256"/>
              <a:gd name="T39" fmla="*/ 133897 h 244"/>
              <a:gd name="T40" fmla="*/ 187189 w 256"/>
              <a:gd name="T41" fmla="*/ 12752 h 244"/>
              <a:gd name="T42" fmla="*/ 204788 w 256"/>
              <a:gd name="T43" fmla="*/ 0 h 244"/>
              <a:gd name="T44" fmla="*/ 222386 w 256"/>
              <a:gd name="T45" fmla="*/ 12752 h 244"/>
              <a:gd name="T46" fmla="*/ 262384 w 256"/>
              <a:gd name="T47" fmla="*/ 133897 h 244"/>
              <a:gd name="T48" fmla="*/ 390376 w 256"/>
              <a:gd name="T49" fmla="*/ 133897 h 244"/>
              <a:gd name="T50" fmla="*/ 409575 w 256"/>
              <a:gd name="T51" fmla="*/ 153025 h 244"/>
              <a:gd name="T52" fmla="*/ 401575 w 256"/>
              <a:gd name="T53" fmla="*/ 168965 h 2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9B1E0416-75AB-4443-B0AC-A52A66C7DFB6}"/>
              </a:ext>
            </a:extLst>
          </p:cNvPr>
          <p:cNvSpPr>
            <a:spLocks/>
          </p:cNvSpPr>
          <p:nvPr/>
        </p:nvSpPr>
        <p:spPr bwMode="auto">
          <a:xfrm>
            <a:off x="7390934" y="3907057"/>
            <a:ext cx="178111" cy="169137"/>
          </a:xfrm>
          <a:custGeom>
            <a:avLst/>
            <a:gdLst>
              <a:gd name="T0" fmla="*/ 401575 w 256"/>
              <a:gd name="T1" fmla="*/ 168965 h 244"/>
              <a:gd name="T2" fmla="*/ 401575 w 256"/>
              <a:gd name="T3" fmla="*/ 168965 h 244"/>
              <a:gd name="T4" fmla="*/ 299182 w 256"/>
              <a:gd name="T5" fmla="*/ 242289 h 244"/>
              <a:gd name="T6" fmla="*/ 337579 w 256"/>
              <a:gd name="T7" fmla="*/ 363434 h 244"/>
              <a:gd name="T8" fmla="*/ 339179 w 256"/>
              <a:gd name="T9" fmla="*/ 369810 h 244"/>
              <a:gd name="T10" fmla="*/ 319980 w 256"/>
              <a:gd name="T11" fmla="*/ 388938 h 244"/>
              <a:gd name="T12" fmla="*/ 308781 w 256"/>
              <a:gd name="T13" fmla="*/ 385750 h 244"/>
              <a:gd name="T14" fmla="*/ 308781 w 256"/>
              <a:gd name="T15" fmla="*/ 385750 h 244"/>
              <a:gd name="T16" fmla="*/ 204788 w 256"/>
              <a:gd name="T17" fmla="*/ 310832 h 244"/>
              <a:gd name="T18" fmla="*/ 100794 w 256"/>
              <a:gd name="T19" fmla="*/ 385750 h 244"/>
              <a:gd name="T20" fmla="*/ 100794 w 256"/>
              <a:gd name="T21" fmla="*/ 385750 h 244"/>
              <a:gd name="T22" fmla="*/ 89595 w 256"/>
              <a:gd name="T23" fmla="*/ 388938 h 244"/>
              <a:gd name="T24" fmla="*/ 70396 w 256"/>
              <a:gd name="T25" fmla="*/ 369810 h 244"/>
              <a:gd name="T26" fmla="*/ 71996 w 256"/>
              <a:gd name="T27" fmla="*/ 363434 h 244"/>
              <a:gd name="T28" fmla="*/ 110393 w 256"/>
              <a:gd name="T29" fmla="*/ 242289 h 244"/>
              <a:gd name="T30" fmla="*/ 8000 w 256"/>
              <a:gd name="T31" fmla="*/ 168965 h 244"/>
              <a:gd name="T32" fmla="*/ 8000 w 256"/>
              <a:gd name="T33" fmla="*/ 168965 h 244"/>
              <a:gd name="T34" fmla="*/ 0 w 256"/>
              <a:gd name="T35" fmla="*/ 153025 h 244"/>
              <a:gd name="T36" fmla="*/ 19199 w 256"/>
              <a:gd name="T37" fmla="*/ 133897 h 244"/>
              <a:gd name="T38" fmla="*/ 147191 w 256"/>
              <a:gd name="T39" fmla="*/ 133897 h 244"/>
              <a:gd name="T40" fmla="*/ 187189 w 256"/>
              <a:gd name="T41" fmla="*/ 12752 h 244"/>
              <a:gd name="T42" fmla="*/ 204788 w 256"/>
              <a:gd name="T43" fmla="*/ 0 h 244"/>
              <a:gd name="T44" fmla="*/ 222386 w 256"/>
              <a:gd name="T45" fmla="*/ 12752 h 244"/>
              <a:gd name="T46" fmla="*/ 262384 w 256"/>
              <a:gd name="T47" fmla="*/ 133897 h 244"/>
              <a:gd name="T48" fmla="*/ 390376 w 256"/>
              <a:gd name="T49" fmla="*/ 133897 h 244"/>
              <a:gd name="T50" fmla="*/ 409575 w 256"/>
              <a:gd name="T51" fmla="*/ 153025 h 244"/>
              <a:gd name="T52" fmla="*/ 401575 w 256"/>
              <a:gd name="T53" fmla="*/ 168965 h 2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45" name="Freeform 9">
            <a:extLst>
              <a:ext uri="{FF2B5EF4-FFF2-40B4-BE49-F238E27FC236}">
                <a16:creationId xmlns:a16="http://schemas.microsoft.com/office/drawing/2014/main" id="{930135BB-5539-1446-9E40-526AC02AB882}"/>
              </a:ext>
            </a:extLst>
          </p:cNvPr>
          <p:cNvSpPr>
            <a:spLocks/>
          </p:cNvSpPr>
          <p:nvPr/>
        </p:nvSpPr>
        <p:spPr bwMode="auto">
          <a:xfrm>
            <a:off x="7601709" y="3907057"/>
            <a:ext cx="178111" cy="169137"/>
          </a:xfrm>
          <a:custGeom>
            <a:avLst/>
            <a:gdLst>
              <a:gd name="T0" fmla="*/ 401575 w 256"/>
              <a:gd name="T1" fmla="*/ 168965 h 244"/>
              <a:gd name="T2" fmla="*/ 401575 w 256"/>
              <a:gd name="T3" fmla="*/ 168965 h 244"/>
              <a:gd name="T4" fmla="*/ 299182 w 256"/>
              <a:gd name="T5" fmla="*/ 242289 h 244"/>
              <a:gd name="T6" fmla="*/ 337579 w 256"/>
              <a:gd name="T7" fmla="*/ 363434 h 244"/>
              <a:gd name="T8" fmla="*/ 339179 w 256"/>
              <a:gd name="T9" fmla="*/ 369810 h 244"/>
              <a:gd name="T10" fmla="*/ 319980 w 256"/>
              <a:gd name="T11" fmla="*/ 388938 h 244"/>
              <a:gd name="T12" fmla="*/ 308781 w 256"/>
              <a:gd name="T13" fmla="*/ 385750 h 244"/>
              <a:gd name="T14" fmla="*/ 308781 w 256"/>
              <a:gd name="T15" fmla="*/ 385750 h 244"/>
              <a:gd name="T16" fmla="*/ 204788 w 256"/>
              <a:gd name="T17" fmla="*/ 310832 h 244"/>
              <a:gd name="T18" fmla="*/ 100794 w 256"/>
              <a:gd name="T19" fmla="*/ 385750 h 244"/>
              <a:gd name="T20" fmla="*/ 100794 w 256"/>
              <a:gd name="T21" fmla="*/ 385750 h 244"/>
              <a:gd name="T22" fmla="*/ 89595 w 256"/>
              <a:gd name="T23" fmla="*/ 388938 h 244"/>
              <a:gd name="T24" fmla="*/ 70396 w 256"/>
              <a:gd name="T25" fmla="*/ 369810 h 244"/>
              <a:gd name="T26" fmla="*/ 71996 w 256"/>
              <a:gd name="T27" fmla="*/ 363434 h 244"/>
              <a:gd name="T28" fmla="*/ 110393 w 256"/>
              <a:gd name="T29" fmla="*/ 242289 h 244"/>
              <a:gd name="T30" fmla="*/ 8000 w 256"/>
              <a:gd name="T31" fmla="*/ 168965 h 244"/>
              <a:gd name="T32" fmla="*/ 8000 w 256"/>
              <a:gd name="T33" fmla="*/ 168965 h 244"/>
              <a:gd name="T34" fmla="*/ 0 w 256"/>
              <a:gd name="T35" fmla="*/ 153025 h 244"/>
              <a:gd name="T36" fmla="*/ 19199 w 256"/>
              <a:gd name="T37" fmla="*/ 133897 h 244"/>
              <a:gd name="T38" fmla="*/ 147191 w 256"/>
              <a:gd name="T39" fmla="*/ 133897 h 244"/>
              <a:gd name="T40" fmla="*/ 187189 w 256"/>
              <a:gd name="T41" fmla="*/ 12752 h 244"/>
              <a:gd name="T42" fmla="*/ 204788 w 256"/>
              <a:gd name="T43" fmla="*/ 0 h 244"/>
              <a:gd name="T44" fmla="*/ 222386 w 256"/>
              <a:gd name="T45" fmla="*/ 12752 h 244"/>
              <a:gd name="T46" fmla="*/ 262384 w 256"/>
              <a:gd name="T47" fmla="*/ 133897 h 244"/>
              <a:gd name="T48" fmla="*/ 390376 w 256"/>
              <a:gd name="T49" fmla="*/ 133897 h 244"/>
              <a:gd name="T50" fmla="*/ 409575 w 256"/>
              <a:gd name="T51" fmla="*/ 153025 h 244"/>
              <a:gd name="T52" fmla="*/ 401575 w 256"/>
              <a:gd name="T53" fmla="*/ 168965 h 2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955EC5-F544-8E41-90F0-8507609E0048}"/>
              </a:ext>
            </a:extLst>
          </p:cNvPr>
          <p:cNvSpPr/>
          <p:nvPr/>
        </p:nvSpPr>
        <p:spPr>
          <a:xfrm>
            <a:off x="8517850" y="3560819"/>
            <a:ext cx="2346744" cy="52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 is simply dummy text simply dummy text is simply dummy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C36036A-D185-344E-8545-2C4E1B51B370}"/>
              </a:ext>
            </a:extLst>
          </p:cNvPr>
          <p:cNvSpPr txBox="1"/>
          <p:nvPr/>
        </p:nvSpPr>
        <p:spPr>
          <a:xfrm>
            <a:off x="8487723" y="2862360"/>
            <a:ext cx="2406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D4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Tommy Blakes</a:t>
            </a:r>
            <a:endParaRPr lang="id-ID" sz="1400" b="1" dirty="0">
              <a:solidFill>
                <a:srgbClr val="0D4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2" name="Rectangle: Rounded Corners 4">
            <a:extLst>
              <a:ext uri="{FF2B5EF4-FFF2-40B4-BE49-F238E27FC236}">
                <a16:creationId xmlns:a16="http://schemas.microsoft.com/office/drawing/2014/main" id="{12520F26-909A-4548-86FA-4427B181E263}"/>
              </a:ext>
            </a:extLst>
          </p:cNvPr>
          <p:cNvSpPr/>
          <p:nvPr/>
        </p:nvSpPr>
        <p:spPr>
          <a:xfrm>
            <a:off x="9607236" y="2044614"/>
            <a:ext cx="2076933" cy="533852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28575">
            <a:noFill/>
          </a:ln>
          <a:effectLst>
            <a:outerShdw blurRad="317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53" name="Freeform 71">
            <a:extLst>
              <a:ext uri="{FF2B5EF4-FFF2-40B4-BE49-F238E27FC236}">
                <a16:creationId xmlns:a16="http://schemas.microsoft.com/office/drawing/2014/main" id="{25FE6ABE-AEC1-A44F-9E13-F5AB68458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473" y="3308294"/>
            <a:ext cx="278023" cy="207414"/>
          </a:xfrm>
          <a:custGeom>
            <a:avLst/>
            <a:gdLst>
              <a:gd name="T0" fmla="*/ 31535 w 444"/>
              <a:gd name="T1" fmla="*/ 0 h 329"/>
              <a:gd name="T2" fmla="*/ 31535 w 444"/>
              <a:gd name="T3" fmla="*/ 0 h 329"/>
              <a:gd name="T4" fmla="*/ 0 w 444"/>
              <a:gd name="T5" fmla="*/ 31750 h 329"/>
              <a:gd name="T6" fmla="*/ 31535 w 444"/>
              <a:gd name="T7" fmla="*/ 68036 h 329"/>
              <a:gd name="T8" fmla="*/ 0 w 444"/>
              <a:gd name="T9" fmla="*/ 131989 h 329"/>
              <a:gd name="T10" fmla="*/ 0 w 444"/>
              <a:gd name="T11" fmla="*/ 148771 h 329"/>
              <a:gd name="T12" fmla="*/ 31535 w 444"/>
              <a:gd name="T13" fmla="*/ 0 h 329"/>
              <a:gd name="T14" fmla="*/ 123889 w 444"/>
              <a:gd name="T15" fmla="*/ 0 h 329"/>
              <a:gd name="T16" fmla="*/ 123889 w 444"/>
              <a:gd name="T17" fmla="*/ 0 h 329"/>
              <a:gd name="T18" fmla="*/ 91903 w 444"/>
              <a:gd name="T19" fmla="*/ 31750 h 329"/>
              <a:gd name="T20" fmla="*/ 123889 w 444"/>
              <a:gd name="T21" fmla="*/ 68036 h 329"/>
              <a:gd name="T22" fmla="*/ 91903 w 444"/>
              <a:gd name="T23" fmla="*/ 131989 h 329"/>
              <a:gd name="T24" fmla="*/ 91903 w 444"/>
              <a:gd name="T25" fmla="*/ 148771 h 329"/>
              <a:gd name="T26" fmla="*/ 123889 w 444"/>
              <a:gd name="T27" fmla="*/ 0 h 3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rgbClr val="180F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1400" dirty="0">
              <a:solidFill>
                <a:srgbClr val="0D4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64A50EC-C9ED-C54A-9B02-AA3F6DAAC8A4}"/>
              </a:ext>
            </a:extLst>
          </p:cNvPr>
          <p:cNvSpPr/>
          <p:nvPr/>
        </p:nvSpPr>
        <p:spPr>
          <a:xfrm>
            <a:off x="9723487" y="2143996"/>
            <a:ext cx="696987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Lato Medium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Rating :</a:t>
            </a:r>
          </a:p>
        </p:txBody>
      </p:sp>
      <p:sp>
        <p:nvSpPr>
          <p:cNvPr id="55" name="Freeform 9">
            <a:extLst>
              <a:ext uri="{FF2B5EF4-FFF2-40B4-BE49-F238E27FC236}">
                <a16:creationId xmlns:a16="http://schemas.microsoft.com/office/drawing/2014/main" id="{F14C1FD2-43AF-C749-8139-67D9B572DFD5}"/>
              </a:ext>
            </a:extLst>
          </p:cNvPr>
          <p:cNvSpPr>
            <a:spLocks/>
          </p:cNvSpPr>
          <p:nvPr/>
        </p:nvSpPr>
        <p:spPr bwMode="auto">
          <a:xfrm>
            <a:off x="10429462" y="2222184"/>
            <a:ext cx="178111" cy="169137"/>
          </a:xfrm>
          <a:custGeom>
            <a:avLst/>
            <a:gdLst>
              <a:gd name="T0" fmla="*/ 401575 w 256"/>
              <a:gd name="T1" fmla="*/ 168965 h 244"/>
              <a:gd name="T2" fmla="*/ 401575 w 256"/>
              <a:gd name="T3" fmla="*/ 168965 h 244"/>
              <a:gd name="T4" fmla="*/ 299182 w 256"/>
              <a:gd name="T5" fmla="*/ 242289 h 244"/>
              <a:gd name="T6" fmla="*/ 337579 w 256"/>
              <a:gd name="T7" fmla="*/ 363434 h 244"/>
              <a:gd name="T8" fmla="*/ 339179 w 256"/>
              <a:gd name="T9" fmla="*/ 369810 h 244"/>
              <a:gd name="T10" fmla="*/ 319980 w 256"/>
              <a:gd name="T11" fmla="*/ 388938 h 244"/>
              <a:gd name="T12" fmla="*/ 308781 w 256"/>
              <a:gd name="T13" fmla="*/ 385750 h 244"/>
              <a:gd name="T14" fmla="*/ 308781 w 256"/>
              <a:gd name="T15" fmla="*/ 385750 h 244"/>
              <a:gd name="T16" fmla="*/ 204788 w 256"/>
              <a:gd name="T17" fmla="*/ 310832 h 244"/>
              <a:gd name="T18" fmla="*/ 100794 w 256"/>
              <a:gd name="T19" fmla="*/ 385750 h 244"/>
              <a:gd name="T20" fmla="*/ 100794 w 256"/>
              <a:gd name="T21" fmla="*/ 385750 h 244"/>
              <a:gd name="T22" fmla="*/ 89595 w 256"/>
              <a:gd name="T23" fmla="*/ 388938 h 244"/>
              <a:gd name="T24" fmla="*/ 70396 w 256"/>
              <a:gd name="T25" fmla="*/ 369810 h 244"/>
              <a:gd name="T26" fmla="*/ 71996 w 256"/>
              <a:gd name="T27" fmla="*/ 363434 h 244"/>
              <a:gd name="T28" fmla="*/ 110393 w 256"/>
              <a:gd name="T29" fmla="*/ 242289 h 244"/>
              <a:gd name="T30" fmla="*/ 8000 w 256"/>
              <a:gd name="T31" fmla="*/ 168965 h 244"/>
              <a:gd name="T32" fmla="*/ 8000 w 256"/>
              <a:gd name="T33" fmla="*/ 168965 h 244"/>
              <a:gd name="T34" fmla="*/ 0 w 256"/>
              <a:gd name="T35" fmla="*/ 153025 h 244"/>
              <a:gd name="T36" fmla="*/ 19199 w 256"/>
              <a:gd name="T37" fmla="*/ 133897 h 244"/>
              <a:gd name="T38" fmla="*/ 147191 w 256"/>
              <a:gd name="T39" fmla="*/ 133897 h 244"/>
              <a:gd name="T40" fmla="*/ 187189 w 256"/>
              <a:gd name="T41" fmla="*/ 12752 h 244"/>
              <a:gd name="T42" fmla="*/ 204788 w 256"/>
              <a:gd name="T43" fmla="*/ 0 h 244"/>
              <a:gd name="T44" fmla="*/ 222386 w 256"/>
              <a:gd name="T45" fmla="*/ 12752 h 244"/>
              <a:gd name="T46" fmla="*/ 262384 w 256"/>
              <a:gd name="T47" fmla="*/ 133897 h 244"/>
              <a:gd name="T48" fmla="*/ 390376 w 256"/>
              <a:gd name="T49" fmla="*/ 133897 h 244"/>
              <a:gd name="T50" fmla="*/ 409575 w 256"/>
              <a:gd name="T51" fmla="*/ 153025 h 244"/>
              <a:gd name="T52" fmla="*/ 401575 w 256"/>
              <a:gd name="T53" fmla="*/ 168965 h 2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A754AFB0-EC6C-7C45-B867-8B12C1CD5FC9}"/>
              </a:ext>
            </a:extLst>
          </p:cNvPr>
          <p:cNvSpPr>
            <a:spLocks/>
          </p:cNvSpPr>
          <p:nvPr/>
        </p:nvSpPr>
        <p:spPr bwMode="auto">
          <a:xfrm>
            <a:off x="10640237" y="2222184"/>
            <a:ext cx="178111" cy="169137"/>
          </a:xfrm>
          <a:custGeom>
            <a:avLst/>
            <a:gdLst>
              <a:gd name="T0" fmla="*/ 401575 w 256"/>
              <a:gd name="T1" fmla="*/ 168965 h 244"/>
              <a:gd name="T2" fmla="*/ 401575 w 256"/>
              <a:gd name="T3" fmla="*/ 168965 h 244"/>
              <a:gd name="T4" fmla="*/ 299182 w 256"/>
              <a:gd name="T5" fmla="*/ 242289 h 244"/>
              <a:gd name="T6" fmla="*/ 337579 w 256"/>
              <a:gd name="T7" fmla="*/ 363434 h 244"/>
              <a:gd name="T8" fmla="*/ 339179 w 256"/>
              <a:gd name="T9" fmla="*/ 369810 h 244"/>
              <a:gd name="T10" fmla="*/ 319980 w 256"/>
              <a:gd name="T11" fmla="*/ 388938 h 244"/>
              <a:gd name="T12" fmla="*/ 308781 w 256"/>
              <a:gd name="T13" fmla="*/ 385750 h 244"/>
              <a:gd name="T14" fmla="*/ 308781 w 256"/>
              <a:gd name="T15" fmla="*/ 385750 h 244"/>
              <a:gd name="T16" fmla="*/ 204788 w 256"/>
              <a:gd name="T17" fmla="*/ 310832 h 244"/>
              <a:gd name="T18" fmla="*/ 100794 w 256"/>
              <a:gd name="T19" fmla="*/ 385750 h 244"/>
              <a:gd name="T20" fmla="*/ 100794 w 256"/>
              <a:gd name="T21" fmla="*/ 385750 h 244"/>
              <a:gd name="T22" fmla="*/ 89595 w 256"/>
              <a:gd name="T23" fmla="*/ 388938 h 244"/>
              <a:gd name="T24" fmla="*/ 70396 w 256"/>
              <a:gd name="T25" fmla="*/ 369810 h 244"/>
              <a:gd name="T26" fmla="*/ 71996 w 256"/>
              <a:gd name="T27" fmla="*/ 363434 h 244"/>
              <a:gd name="T28" fmla="*/ 110393 w 256"/>
              <a:gd name="T29" fmla="*/ 242289 h 244"/>
              <a:gd name="T30" fmla="*/ 8000 w 256"/>
              <a:gd name="T31" fmla="*/ 168965 h 244"/>
              <a:gd name="T32" fmla="*/ 8000 w 256"/>
              <a:gd name="T33" fmla="*/ 168965 h 244"/>
              <a:gd name="T34" fmla="*/ 0 w 256"/>
              <a:gd name="T35" fmla="*/ 153025 h 244"/>
              <a:gd name="T36" fmla="*/ 19199 w 256"/>
              <a:gd name="T37" fmla="*/ 133897 h 244"/>
              <a:gd name="T38" fmla="*/ 147191 w 256"/>
              <a:gd name="T39" fmla="*/ 133897 h 244"/>
              <a:gd name="T40" fmla="*/ 187189 w 256"/>
              <a:gd name="T41" fmla="*/ 12752 h 244"/>
              <a:gd name="T42" fmla="*/ 204788 w 256"/>
              <a:gd name="T43" fmla="*/ 0 h 244"/>
              <a:gd name="T44" fmla="*/ 222386 w 256"/>
              <a:gd name="T45" fmla="*/ 12752 h 244"/>
              <a:gd name="T46" fmla="*/ 262384 w 256"/>
              <a:gd name="T47" fmla="*/ 133897 h 244"/>
              <a:gd name="T48" fmla="*/ 390376 w 256"/>
              <a:gd name="T49" fmla="*/ 133897 h 244"/>
              <a:gd name="T50" fmla="*/ 409575 w 256"/>
              <a:gd name="T51" fmla="*/ 153025 h 244"/>
              <a:gd name="T52" fmla="*/ 401575 w 256"/>
              <a:gd name="T53" fmla="*/ 168965 h 2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7" name="Freeform 9">
            <a:extLst>
              <a:ext uri="{FF2B5EF4-FFF2-40B4-BE49-F238E27FC236}">
                <a16:creationId xmlns:a16="http://schemas.microsoft.com/office/drawing/2014/main" id="{D1C5BCFB-4416-6C42-8695-C7F6F41E02C7}"/>
              </a:ext>
            </a:extLst>
          </p:cNvPr>
          <p:cNvSpPr>
            <a:spLocks/>
          </p:cNvSpPr>
          <p:nvPr/>
        </p:nvSpPr>
        <p:spPr bwMode="auto">
          <a:xfrm>
            <a:off x="10851011" y="2222184"/>
            <a:ext cx="178111" cy="169137"/>
          </a:xfrm>
          <a:custGeom>
            <a:avLst/>
            <a:gdLst>
              <a:gd name="T0" fmla="*/ 401575 w 256"/>
              <a:gd name="T1" fmla="*/ 168965 h 244"/>
              <a:gd name="T2" fmla="*/ 401575 w 256"/>
              <a:gd name="T3" fmla="*/ 168965 h 244"/>
              <a:gd name="T4" fmla="*/ 299182 w 256"/>
              <a:gd name="T5" fmla="*/ 242289 h 244"/>
              <a:gd name="T6" fmla="*/ 337579 w 256"/>
              <a:gd name="T7" fmla="*/ 363434 h 244"/>
              <a:gd name="T8" fmla="*/ 339179 w 256"/>
              <a:gd name="T9" fmla="*/ 369810 h 244"/>
              <a:gd name="T10" fmla="*/ 319980 w 256"/>
              <a:gd name="T11" fmla="*/ 388938 h 244"/>
              <a:gd name="T12" fmla="*/ 308781 w 256"/>
              <a:gd name="T13" fmla="*/ 385750 h 244"/>
              <a:gd name="T14" fmla="*/ 308781 w 256"/>
              <a:gd name="T15" fmla="*/ 385750 h 244"/>
              <a:gd name="T16" fmla="*/ 204788 w 256"/>
              <a:gd name="T17" fmla="*/ 310832 h 244"/>
              <a:gd name="T18" fmla="*/ 100794 w 256"/>
              <a:gd name="T19" fmla="*/ 385750 h 244"/>
              <a:gd name="T20" fmla="*/ 100794 w 256"/>
              <a:gd name="T21" fmla="*/ 385750 h 244"/>
              <a:gd name="T22" fmla="*/ 89595 w 256"/>
              <a:gd name="T23" fmla="*/ 388938 h 244"/>
              <a:gd name="T24" fmla="*/ 70396 w 256"/>
              <a:gd name="T25" fmla="*/ 369810 h 244"/>
              <a:gd name="T26" fmla="*/ 71996 w 256"/>
              <a:gd name="T27" fmla="*/ 363434 h 244"/>
              <a:gd name="T28" fmla="*/ 110393 w 256"/>
              <a:gd name="T29" fmla="*/ 242289 h 244"/>
              <a:gd name="T30" fmla="*/ 8000 w 256"/>
              <a:gd name="T31" fmla="*/ 168965 h 244"/>
              <a:gd name="T32" fmla="*/ 8000 w 256"/>
              <a:gd name="T33" fmla="*/ 168965 h 244"/>
              <a:gd name="T34" fmla="*/ 0 w 256"/>
              <a:gd name="T35" fmla="*/ 153025 h 244"/>
              <a:gd name="T36" fmla="*/ 19199 w 256"/>
              <a:gd name="T37" fmla="*/ 133897 h 244"/>
              <a:gd name="T38" fmla="*/ 147191 w 256"/>
              <a:gd name="T39" fmla="*/ 133897 h 244"/>
              <a:gd name="T40" fmla="*/ 187189 w 256"/>
              <a:gd name="T41" fmla="*/ 12752 h 244"/>
              <a:gd name="T42" fmla="*/ 204788 w 256"/>
              <a:gd name="T43" fmla="*/ 0 h 244"/>
              <a:gd name="T44" fmla="*/ 222386 w 256"/>
              <a:gd name="T45" fmla="*/ 12752 h 244"/>
              <a:gd name="T46" fmla="*/ 262384 w 256"/>
              <a:gd name="T47" fmla="*/ 133897 h 244"/>
              <a:gd name="T48" fmla="*/ 390376 w 256"/>
              <a:gd name="T49" fmla="*/ 133897 h 244"/>
              <a:gd name="T50" fmla="*/ 409575 w 256"/>
              <a:gd name="T51" fmla="*/ 153025 h 244"/>
              <a:gd name="T52" fmla="*/ 401575 w 256"/>
              <a:gd name="T53" fmla="*/ 168965 h 2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8" name="Freeform 7">
            <a:extLst>
              <a:ext uri="{FF2B5EF4-FFF2-40B4-BE49-F238E27FC236}">
                <a16:creationId xmlns:a16="http://schemas.microsoft.com/office/drawing/2014/main" id="{D678D1A6-A100-2141-9C05-ED43FB2BB55C}"/>
              </a:ext>
            </a:extLst>
          </p:cNvPr>
          <p:cNvSpPr>
            <a:spLocks/>
          </p:cNvSpPr>
          <p:nvPr/>
        </p:nvSpPr>
        <p:spPr bwMode="auto">
          <a:xfrm>
            <a:off x="11061786" y="2222184"/>
            <a:ext cx="178111" cy="169137"/>
          </a:xfrm>
          <a:custGeom>
            <a:avLst/>
            <a:gdLst>
              <a:gd name="T0" fmla="*/ 401575 w 256"/>
              <a:gd name="T1" fmla="*/ 168965 h 244"/>
              <a:gd name="T2" fmla="*/ 401575 w 256"/>
              <a:gd name="T3" fmla="*/ 168965 h 244"/>
              <a:gd name="T4" fmla="*/ 299182 w 256"/>
              <a:gd name="T5" fmla="*/ 242289 h 244"/>
              <a:gd name="T6" fmla="*/ 337579 w 256"/>
              <a:gd name="T7" fmla="*/ 363434 h 244"/>
              <a:gd name="T8" fmla="*/ 339179 w 256"/>
              <a:gd name="T9" fmla="*/ 369810 h 244"/>
              <a:gd name="T10" fmla="*/ 319980 w 256"/>
              <a:gd name="T11" fmla="*/ 388938 h 244"/>
              <a:gd name="T12" fmla="*/ 308781 w 256"/>
              <a:gd name="T13" fmla="*/ 385750 h 244"/>
              <a:gd name="T14" fmla="*/ 308781 w 256"/>
              <a:gd name="T15" fmla="*/ 385750 h 244"/>
              <a:gd name="T16" fmla="*/ 204788 w 256"/>
              <a:gd name="T17" fmla="*/ 310832 h 244"/>
              <a:gd name="T18" fmla="*/ 100794 w 256"/>
              <a:gd name="T19" fmla="*/ 385750 h 244"/>
              <a:gd name="T20" fmla="*/ 100794 w 256"/>
              <a:gd name="T21" fmla="*/ 385750 h 244"/>
              <a:gd name="T22" fmla="*/ 89595 w 256"/>
              <a:gd name="T23" fmla="*/ 388938 h 244"/>
              <a:gd name="T24" fmla="*/ 70396 w 256"/>
              <a:gd name="T25" fmla="*/ 369810 h 244"/>
              <a:gd name="T26" fmla="*/ 71996 w 256"/>
              <a:gd name="T27" fmla="*/ 363434 h 244"/>
              <a:gd name="T28" fmla="*/ 110393 w 256"/>
              <a:gd name="T29" fmla="*/ 242289 h 244"/>
              <a:gd name="T30" fmla="*/ 8000 w 256"/>
              <a:gd name="T31" fmla="*/ 168965 h 244"/>
              <a:gd name="T32" fmla="*/ 8000 w 256"/>
              <a:gd name="T33" fmla="*/ 168965 h 244"/>
              <a:gd name="T34" fmla="*/ 0 w 256"/>
              <a:gd name="T35" fmla="*/ 153025 h 244"/>
              <a:gd name="T36" fmla="*/ 19199 w 256"/>
              <a:gd name="T37" fmla="*/ 133897 h 244"/>
              <a:gd name="T38" fmla="*/ 147191 w 256"/>
              <a:gd name="T39" fmla="*/ 133897 h 244"/>
              <a:gd name="T40" fmla="*/ 187189 w 256"/>
              <a:gd name="T41" fmla="*/ 12752 h 244"/>
              <a:gd name="T42" fmla="*/ 204788 w 256"/>
              <a:gd name="T43" fmla="*/ 0 h 244"/>
              <a:gd name="T44" fmla="*/ 222386 w 256"/>
              <a:gd name="T45" fmla="*/ 12752 h 244"/>
              <a:gd name="T46" fmla="*/ 262384 w 256"/>
              <a:gd name="T47" fmla="*/ 133897 h 244"/>
              <a:gd name="T48" fmla="*/ 390376 w 256"/>
              <a:gd name="T49" fmla="*/ 133897 h 244"/>
              <a:gd name="T50" fmla="*/ 409575 w 256"/>
              <a:gd name="T51" fmla="*/ 153025 h 244"/>
              <a:gd name="T52" fmla="*/ 401575 w 256"/>
              <a:gd name="T53" fmla="*/ 168965 h 2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59" name="Freeform 9">
            <a:extLst>
              <a:ext uri="{FF2B5EF4-FFF2-40B4-BE49-F238E27FC236}">
                <a16:creationId xmlns:a16="http://schemas.microsoft.com/office/drawing/2014/main" id="{F4996654-BD08-9840-8891-0BEEE1BBB7EA}"/>
              </a:ext>
            </a:extLst>
          </p:cNvPr>
          <p:cNvSpPr>
            <a:spLocks/>
          </p:cNvSpPr>
          <p:nvPr/>
        </p:nvSpPr>
        <p:spPr bwMode="auto">
          <a:xfrm>
            <a:off x="11272561" y="2222184"/>
            <a:ext cx="178111" cy="169137"/>
          </a:xfrm>
          <a:custGeom>
            <a:avLst/>
            <a:gdLst>
              <a:gd name="T0" fmla="*/ 401575 w 256"/>
              <a:gd name="T1" fmla="*/ 168965 h 244"/>
              <a:gd name="T2" fmla="*/ 401575 w 256"/>
              <a:gd name="T3" fmla="*/ 168965 h 244"/>
              <a:gd name="T4" fmla="*/ 299182 w 256"/>
              <a:gd name="T5" fmla="*/ 242289 h 244"/>
              <a:gd name="T6" fmla="*/ 337579 w 256"/>
              <a:gd name="T7" fmla="*/ 363434 h 244"/>
              <a:gd name="T8" fmla="*/ 339179 w 256"/>
              <a:gd name="T9" fmla="*/ 369810 h 244"/>
              <a:gd name="T10" fmla="*/ 319980 w 256"/>
              <a:gd name="T11" fmla="*/ 388938 h 244"/>
              <a:gd name="T12" fmla="*/ 308781 w 256"/>
              <a:gd name="T13" fmla="*/ 385750 h 244"/>
              <a:gd name="T14" fmla="*/ 308781 w 256"/>
              <a:gd name="T15" fmla="*/ 385750 h 244"/>
              <a:gd name="T16" fmla="*/ 204788 w 256"/>
              <a:gd name="T17" fmla="*/ 310832 h 244"/>
              <a:gd name="T18" fmla="*/ 100794 w 256"/>
              <a:gd name="T19" fmla="*/ 385750 h 244"/>
              <a:gd name="T20" fmla="*/ 100794 w 256"/>
              <a:gd name="T21" fmla="*/ 385750 h 244"/>
              <a:gd name="T22" fmla="*/ 89595 w 256"/>
              <a:gd name="T23" fmla="*/ 388938 h 244"/>
              <a:gd name="T24" fmla="*/ 70396 w 256"/>
              <a:gd name="T25" fmla="*/ 369810 h 244"/>
              <a:gd name="T26" fmla="*/ 71996 w 256"/>
              <a:gd name="T27" fmla="*/ 363434 h 244"/>
              <a:gd name="T28" fmla="*/ 110393 w 256"/>
              <a:gd name="T29" fmla="*/ 242289 h 244"/>
              <a:gd name="T30" fmla="*/ 8000 w 256"/>
              <a:gd name="T31" fmla="*/ 168965 h 244"/>
              <a:gd name="T32" fmla="*/ 8000 w 256"/>
              <a:gd name="T33" fmla="*/ 168965 h 244"/>
              <a:gd name="T34" fmla="*/ 0 w 256"/>
              <a:gd name="T35" fmla="*/ 153025 h 244"/>
              <a:gd name="T36" fmla="*/ 19199 w 256"/>
              <a:gd name="T37" fmla="*/ 133897 h 244"/>
              <a:gd name="T38" fmla="*/ 147191 w 256"/>
              <a:gd name="T39" fmla="*/ 133897 h 244"/>
              <a:gd name="T40" fmla="*/ 187189 w 256"/>
              <a:gd name="T41" fmla="*/ 12752 h 244"/>
              <a:gd name="T42" fmla="*/ 204788 w 256"/>
              <a:gd name="T43" fmla="*/ 0 h 244"/>
              <a:gd name="T44" fmla="*/ 222386 w 256"/>
              <a:gd name="T45" fmla="*/ 12752 h 244"/>
              <a:gd name="T46" fmla="*/ 262384 w 256"/>
              <a:gd name="T47" fmla="*/ 133897 h 244"/>
              <a:gd name="T48" fmla="*/ 390376 w 256"/>
              <a:gd name="T49" fmla="*/ 133897 h 244"/>
              <a:gd name="T50" fmla="*/ 409575 w 256"/>
              <a:gd name="T51" fmla="*/ 153025 h 244"/>
              <a:gd name="T52" fmla="*/ 401575 w 256"/>
              <a:gd name="T53" fmla="*/ 168965 h 2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1E5604-0D71-4641-A7BD-B688E66E3503}"/>
              </a:ext>
            </a:extLst>
          </p:cNvPr>
          <p:cNvSpPr txBox="1"/>
          <p:nvPr/>
        </p:nvSpPr>
        <p:spPr>
          <a:xfrm>
            <a:off x="1236841" y="1744990"/>
            <a:ext cx="315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Testimony</a:t>
            </a:r>
            <a:endParaRPr lang="en-US" sz="3600" b="1" dirty="0">
              <a:solidFill>
                <a:srgbClr val="0D4858"/>
              </a:solidFill>
              <a:latin typeface="Poppins SemiBold" pitchFamily="2" charset="0"/>
              <a:cs typeface="Poppins SemiBold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DB447DF-0895-E847-9C78-C02B0C622497}"/>
              </a:ext>
            </a:extLst>
          </p:cNvPr>
          <p:cNvSpPr txBox="1"/>
          <p:nvPr/>
        </p:nvSpPr>
        <p:spPr>
          <a:xfrm>
            <a:off x="540000" y="4388481"/>
            <a:ext cx="3654622" cy="134241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id-ID" sz="14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4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like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4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consectetur adipiscing elit. Vivamus vel euismod leo. Donec commodo et urna ac semper.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AB6BDE-8791-BF45-9C1A-D484AA9F7C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271EE4A-1B2F-4B45-80A6-E0DCA68E51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5BF977A-902E-5FB0-1CC7-4ECE14C69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546121"/>
            <a:ext cx="687853" cy="68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93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AE5C96-1585-C540-B475-05820300A6A5}"/>
              </a:ext>
            </a:extLst>
          </p:cNvPr>
          <p:cNvSpPr txBox="1"/>
          <p:nvPr/>
        </p:nvSpPr>
        <p:spPr>
          <a:xfrm>
            <a:off x="10598506" y="6238570"/>
            <a:ext cx="93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85C0CBE-993D-B34D-AD36-1E8A20EF6204}"/>
              </a:ext>
            </a:extLst>
          </p:cNvPr>
          <p:cNvSpPr/>
          <p:nvPr/>
        </p:nvSpPr>
        <p:spPr>
          <a:xfrm rot="5400000">
            <a:off x="11568344" y="6309358"/>
            <a:ext cx="115697" cy="9973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81E58-20D6-FE4A-87D5-73746D5AD57A}"/>
              </a:ext>
            </a:extLst>
          </p:cNvPr>
          <p:cNvSpPr txBox="1"/>
          <p:nvPr/>
        </p:nvSpPr>
        <p:spPr>
          <a:xfrm>
            <a:off x="4575075" y="4580807"/>
            <a:ext cx="186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Telefon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 :</a:t>
            </a:r>
            <a:endParaRPr lang="id-ID" sz="14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0"/>
              <a:ea typeface="Open Sans" panose="020B0606030504020204" pitchFamily="34" charset="0"/>
              <a:cs typeface="Poppins SemiBold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CC245A-2072-3E4A-AE9E-C51086C7C50C}"/>
              </a:ext>
            </a:extLst>
          </p:cNvPr>
          <p:cNvSpPr/>
          <p:nvPr/>
        </p:nvSpPr>
        <p:spPr>
          <a:xfrm>
            <a:off x="4575075" y="4880871"/>
            <a:ext cx="2012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+48 22 54 35 430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" name="Group 611">
            <a:extLst>
              <a:ext uri="{FF2B5EF4-FFF2-40B4-BE49-F238E27FC236}">
                <a16:creationId xmlns:a16="http://schemas.microsoft.com/office/drawing/2014/main" id="{C93F0047-CB5E-8D43-A658-9EC7A7B388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95846" y="5432826"/>
            <a:ext cx="261465" cy="276998"/>
            <a:chOff x="1205" y="3905"/>
            <a:chExt cx="303" cy="321"/>
          </a:xfrm>
          <a:solidFill>
            <a:srgbClr val="0D4858"/>
          </a:solidFill>
        </p:grpSpPr>
        <p:sp>
          <p:nvSpPr>
            <p:cNvPr id="12" name="Freeform 613">
              <a:extLst>
                <a:ext uri="{FF2B5EF4-FFF2-40B4-BE49-F238E27FC236}">
                  <a16:creationId xmlns:a16="http://schemas.microsoft.com/office/drawing/2014/main" id="{810F0F2B-7330-BD48-9F49-545CFEF7F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4" y="3975"/>
              <a:ext cx="244" cy="251"/>
            </a:xfrm>
            <a:custGeom>
              <a:avLst/>
              <a:gdLst>
                <a:gd name="T0" fmla="*/ 428 w 2440"/>
                <a:gd name="T1" fmla="*/ 1526 h 2760"/>
                <a:gd name="T2" fmla="*/ 428 w 2440"/>
                <a:gd name="T3" fmla="*/ 2101 h 2760"/>
                <a:gd name="T4" fmla="*/ 992 w 2440"/>
                <a:gd name="T5" fmla="*/ 2101 h 2760"/>
                <a:gd name="T6" fmla="*/ 992 w 2440"/>
                <a:gd name="T7" fmla="*/ 1526 h 2760"/>
                <a:gd name="T8" fmla="*/ 428 w 2440"/>
                <a:gd name="T9" fmla="*/ 1526 h 2760"/>
                <a:gd name="T10" fmla="*/ 1221 w 2440"/>
                <a:gd name="T11" fmla="*/ 0 h 2760"/>
                <a:gd name="T12" fmla="*/ 2440 w 2440"/>
                <a:gd name="T13" fmla="*/ 1336 h 2760"/>
                <a:gd name="T14" fmla="*/ 2440 w 2440"/>
                <a:gd name="T15" fmla="*/ 2697 h 2760"/>
                <a:gd name="T16" fmla="*/ 2437 w 2440"/>
                <a:gd name="T17" fmla="*/ 2717 h 2760"/>
                <a:gd name="T18" fmla="*/ 2429 w 2440"/>
                <a:gd name="T19" fmla="*/ 2734 h 2760"/>
                <a:gd name="T20" fmla="*/ 2417 w 2440"/>
                <a:gd name="T21" fmla="*/ 2748 h 2760"/>
                <a:gd name="T22" fmla="*/ 2401 w 2440"/>
                <a:gd name="T23" fmla="*/ 2757 h 2760"/>
                <a:gd name="T24" fmla="*/ 2383 w 2440"/>
                <a:gd name="T25" fmla="*/ 2760 h 2760"/>
                <a:gd name="T26" fmla="*/ 2012 w 2440"/>
                <a:gd name="T27" fmla="*/ 2760 h 2760"/>
                <a:gd name="T28" fmla="*/ 2012 w 2440"/>
                <a:gd name="T29" fmla="*/ 1526 h 2760"/>
                <a:gd name="T30" fmla="*/ 1387 w 2440"/>
                <a:gd name="T31" fmla="*/ 1526 h 2760"/>
                <a:gd name="T32" fmla="*/ 1387 w 2440"/>
                <a:gd name="T33" fmla="*/ 2760 h 2760"/>
                <a:gd name="T34" fmla="*/ 56 w 2440"/>
                <a:gd name="T35" fmla="*/ 2760 h 2760"/>
                <a:gd name="T36" fmla="*/ 38 w 2440"/>
                <a:gd name="T37" fmla="*/ 2757 h 2760"/>
                <a:gd name="T38" fmla="*/ 23 w 2440"/>
                <a:gd name="T39" fmla="*/ 2748 h 2760"/>
                <a:gd name="T40" fmla="*/ 11 w 2440"/>
                <a:gd name="T41" fmla="*/ 2734 h 2760"/>
                <a:gd name="T42" fmla="*/ 3 w 2440"/>
                <a:gd name="T43" fmla="*/ 2717 h 2760"/>
                <a:gd name="T44" fmla="*/ 0 w 2440"/>
                <a:gd name="T45" fmla="*/ 2697 h 2760"/>
                <a:gd name="T46" fmla="*/ 0 w 2440"/>
                <a:gd name="T47" fmla="*/ 1336 h 2760"/>
                <a:gd name="T48" fmla="*/ 1221 w 2440"/>
                <a:gd name="T49" fmla="*/ 0 h 2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40" h="2760">
                  <a:moveTo>
                    <a:pt x="428" y="1526"/>
                  </a:moveTo>
                  <a:lnTo>
                    <a:pt x="428" y="2101"/>
                  </a:lnTo>
                  <a:lnTo>
                    <a:pt x="992" y="2101"/>
                  </a:lnTo>
                  <a:lnTo>
                    <a:pt x="992" y="1526"/>
                  </a:lnTo>
                  <a:lnTo>
                    <a:pt x="428" y="1526"/>
                  </a:lnTo>
                  <a:close/>
                  <a:moveTo>
                    <a:pt x="1221" y="0"/>
                  </a:moveTo>
                  <a:lnTo>
                    <a:pt x="2440" y="1336"/>
                  </a:lnTo>
                  <a:lnTo>
                    <a:pt x="2440" y="2697"/>
                  </a:lnTo>
                  <a:lnTo>
                    <a:pt x="2437" y="2717"/>
                  </a:lnTo>
                  <a:lnTo>
                    <a:pt x="2429" y="2734"/>
                  </a:lnTo>
                  <a:lnTo>
                    <a:pt x="2417" y="2748"/>
                  </a:lnTo>
                  <a:lnTo>
                    <a:pt x="2401" y="2757"/>
                  </a:lnTo>
                  <a:lnTo>
                    <a:pt x="2383" y="2760"/>
                  </a:lnTo>
                  <a:lnTo>
                    <a:pt x="2012" y="2760"/>
                  </a:lnTo>
                  <a:lnTo>
                    <a:pt x="2012" y="1526"/>
                  </a:lnTo>
                  <a:lnTo>
                    <a:pt x="1387" y="1526"/>
                  </a:lnTo>
                  <a:lnTo>
                    <a:pt x="1387" y="2760"/>
                  </a:lnTo>
                  <a:lnTo>
                    <a:pt x="56" y="2760"/>
                  </a:lnTo>
                  <a:lnTo>
                    <a:pt x="38" y="2757"/>
                  </a:lnTo>
                  <a:lnTo>
                    <a:pt x="23" y="2748"/>
                  </a:lnTo>
                  <a:lnTo>
                    <a:pt x="11" y="2734"/>
                  </a:lnTo>
                  <a:lnTo>
                    <a:pt x="3" y="2717"/>
                  </a:lnTo>
                  <a:lnTo>
                    <a:pt x="0" y="2697"/>
                  </a:lnTo>
                  <a:lnTo>
                    <a:pt x="0" y="1336"/>
                  </a:lnTo>
                  <a:lnTo>
                    <a:pt x="1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13" name="Freeform 614">
              <a:extLst>
                <a:ext uri="{FF2B5EF4-FFF2-40B4-BE49-F238E27FC236}">
                  <a16:creationId xmlns:a16="http://schemas.microsoft.com/office/drawing/2014/main" id="{AECAB201-079B-5341-8833-75535B987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" y="3905"/>
              <a:ext cx="303" cy="174"/>
            </a:xfrm>
            <a:custGeom>
              <a:avLst/>
              <a:gdLst>
                <a:gd name="T0" fmla="*/ 1514 w 3027"/>
                <a:gd name="T1" fmla="*/ 0 h 1915"/>
                <a:gd name="T2" fmla="*/ 2981 w 3027"/>
                <a:gd name="T3" fmla="*/ 1613 h 1915"/>
                <a:gd name="T4" fmla="*/ 2999 w 3027"/>
                <a:gd name="T5" fmla="*/ 1637 h 1915"/>
                <a:gd name="T6" fmla="*/ 3013 w 3027"/>
                <a:gd name="T7" fmla="*/ 1665 h 1915"/>
                <a:gd name="T8" fmla="*/ 3023 w 3027"/>
                <a:gd name="T9" fmla="*/ 1693 h 1915"/>
                <a:gd name="T10" fmla="*/ 3027 w 3027"/>
                <a:gd name="T11" fmla="*/ 1723 h 1915"/>
                <a:gd name="T12" fmla="*/ 3027 w 3027"/>
                <a:gd name="T13" fmla="*/ 1754 h 1915"/>
                <a:gd name="T14" fmla="*/ 3023 w 3027"/>
                <a:gd name="T15" fmla="*/ 1783 h 1915"/>
                <a:gd name="T16" fmla="*/ 3013 w 3027"/>
                <a:gd name="T17" fmla="*/ 1812 h 1915"/>
                <a:gd name="T18" fmla="*/ 2999 w 3027"/>
                <a:gd name="T19" fmla="*/ 1838 h 1915"/>
                <a:gd name="T20" fmla="*/ 2981 w 3027"/>
                <a:gd name="T21" fmla="*/ 1864 h 1915"/>
                <a:gd name="T22" fmla="*/ 2958 w 3027"/>
                <a:gd name="T23" fmla="*/ 1884 h 1915"/>
                <a:gd name="T24" fmla="*/ 2934 w 3027"/>
                <a:gd name="T25" fmla="*/ 1899 h 1915"/>
                <a:gd name="T26" fmla="*/ 2908 w 3027"/>
                <a:gd name="T27" fmla="*/ 1910 h 1915"/>
                <a:gd name="T28" fmla="*/ 2881 w 3027"/>
                <a:gd name="T29" fmla="*/ 1914 h 1915"/>
                <a:gd name="T30" fmla="*/ 2853 w 3027"/>
                <a:gd name="T31" fmla="*/ 1914 h 1915"/>
                <a:gd name="T32" fmla="*/ 2826 w 3027"/>
                <a:gd name="T33" fmla="*/ 1910 h 1915"/>
                <a:gd name="T34" fmla="*/ 2800 w 3027"/>
                <a:gd name="T35" fmla="*/ 1899 h 1915"/>
                <a:gd name="T36" fmla="*/ 2775 w 3027"/>
                <a:gd name="T37" fmla="*/ 1884 h 1915"/>
                <a:gd name="T38" fmla="*/ 2753 w 3027"/>
                <a:gd name="T39" fmla="*/ 1864 h 1915"/>
                <a:gd name="T40" fmla="*/ 1514 w 3027"/>
                <a:gd name="T41" fmla="*/ 502 h 1915"/>
                <a:gd name="T42" fmla="*/ 275 w 3027"/>
                <a:gd name="T43" fmla="*/ 1864 h 1915"/>
                <a:gd name="T44" fmla="*/ 255 w 3027"/>
                <a:gd name="T45" fmla="*/ 1882 h 1915"/>
                <a:gd name="T46" fmla="*/ 233 w 3027"/>
                <a:gd name="T47" fmla="*/ 1897 h 1915"/>
                <a:gd name="T48" fmla="*/ 210 w 3027"/>
                <a:gd name="T49" fmla="*/ 1907 h 1915"/>
                <a:gd name="T50" fmla="*/ 185 w 3027"/>
                <a:gd name="T51" fmla="*/ 1913 h 1915"/>
                <a:gd name="T52" fmla="*/ 161 w 3027"/>
                <a:gd name="T53" fmla="*/ 1915 h 1915"/>
                <a:gd name="T54" fmla="*/ 136 w 3027"/>
                <a:gd name="T55" fmla="*/ 1913 h 1915"/>
                <a:gd name="T56" fmla="*/ 112 w 3027"/>
                <a:gd name="T57" fmla="*/ 1907 h 1915"/>
                <a:gd name="T58" fmla="*/ 89 w 3027"/>
                <a:gd name="T59" fmla="*/ 1897 h 1915"/>
                <a:gd name="T60" fmla="*/ 67 w 3027"/>
                <a:gd name="T61" fmla="*/ 1882 h 1915"/>
                <a:gd name="T62" fmla="*/ 47 w 3027"/>
                <a:gd name="T63" fmla="*/ 1864 h 1915"/>
                <a:gd name="T64" fmla="*/ 28 w 3027"/>
                <a:gd name="T65" fmla="*/ 1838 h 1915"/>
                <a:gd name="T66" fmla="*/ 14 w 3027"/>
                <a:gd name="T67" fmla="*/ 1812 h 1915"/>
                <a:gd name="T68" fmla="*/ 5 w 3027"/>
                <a:gd name="T69" fmla="*/ 1783 h 1915"/>
                <a:gd name="T70" fmla="*/ 0 w 3027"/>
                <a:gd name="T71" fmla="*/ 1754 h 1915"/>
                <a:gd name="T72" fmla="*/ 0 w 3027"/>
                <a:gd name="T73" fmla="*/ 1723 h 1915"/>
                <a:gd name="T74" fmla="*/ 5 w 3027"/>
                <a:gd name="T75" fmla="*/ 1693 h 1915"/>
                <a:gd name="T76" fmla="*/ 14 w 3027"/>
                <a:gd name="T77" fmla="*/ 1665 h 1915"/>
                <a:gd name="T78" fmla="*/ 28 w 3027"/>
                <a:gd name="T79" fmla="*/ 1637 h 1915"/>
                <a:gd name="T80" fmla="*/ 47 w 3027"/>
                <a:gd name="T81" fmla="*/ 1613 h 1915"/>
                <a:gd name="T82" fmla="*/ 564 w 3027"/>
                <a:gd name="T83" fmla="*/ 1044 h 1915"/>
                <a:gd name="T84" fmla="*/ 564 w 3027"/>
                <a:gd name="T85" fmla="*/ 426 h 1915"/>
                <a:gd name="T86" fmla="*/ 566 w 3027"/>
                <a:gd name="T87" fmla="*/ 397 h 1915"/>
                <a:gd name="T88" fmla="*/ 574 w 3027"/>
                <a:gd name="T89" fmla="*/ 371 h 1915"/>
                <a:gd name="T90" fmla="*/ 586 w 3027"/>
                <a:gd name="T91" fmla="*/ 347 h 1915"/>
                <a:gd name="T92" fmla="*/ 601 w 3027"/>
                <a:gd name="T93" fmla="*/ 326 h 1915"/>
                <a:gd name="T94" fmla="*/ 621 w 3027"/>
                <a:gd name="T95" fmla="*/ 309 h 1915"/>
                <a:gd name="T96" fmla="*/ 642 w 3027"/>
                <a:gd name="T97" fmla="*/ 296 h 1915"/>
                <a:gd name="T98" fmla="*/ 667 w 3027"/>
                <a:gd name="T99" fmla="*/ 287 h 1915"/>
                <a:gd name="T100" fmla="*/ 693 w 3027"/>
                <a:gd name="T101" fmla="*/ 285 h 1915"/>
                <a:gd name="T102" fmla="*/ 719 w 3027"/>
                <a:gd name="T103" fmla="*/ 287 h 1915"/>
                <a:gd name="T104" fmla="*/ 743 w 3027"/>
                <a:gd name="T105" fmla="*/ 296 h 1915"/>
                <a:gd name="T106" fmla="*/ 766 w 3027"/>
                <a:gd name="T107" fmla="*/ 309 h 1915"/>
                <a:gd name="T108" fmla="*/ 785 w 3027"/>
                <a:gd name="T109" fmla="*/ 326 h 1915"/>
                <a:gd name="T110" fmla="*/ 800 w 3027"/>
                <a:gd name="T111" fmla="*/ 347 h 1915"/>
                <a:gd name="T112" fmla="*/ 812 w 3027"/>
                <a:gd name="T113" fmla="*/ 371 h 1915"/>
                <a:gd name="T114" fmla="*/ 820 w 3027"/>
                <a:gd name="T115" fmla="*/ 397 h 1915"/>
                <a:gd name="T116" fmla="*/ 822 w 3027"/>
                <a:gd name="T117" fmla="*/ 426 h 1915"/>
                <a:gd name="T118" fmla="*/ 822 w 3027"/>
                <a:gd name="T119" fmla="*/ 762 h 1915"/>
                <a:gd name="T120" fmla="*/ 1514 w 3027"/>
                <a:gd name="T121" fmla="*/ 0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27" h="1915">
                  <a:moveTo>
                    <a:pt x="1514" y="0"/>
                  </a:moveTo>
                  <a:lnTo>
                    <a:pt x="2981" y="1613"/>
                  </a:lnTo>
                  <a:lnTo>
                    <a:pt x="2999" y="1637"/>
                  </a:lnTo>
                  <a:lnTo>
                    <a:pt x="3013" y="1665"/>
                  </a:lnTo>
                  <a:lnTo>
                    <a:pt x="3023" y="1693"/>
                  </a:lnTo>
                  <a:lnTo>
                    <a:pt x="3027" y="1723"/>
                  </a:lnTo>
                  <a:lnTo>
                    <a:pt x="3027" y="1754"/>
                  </a:lnTo>
                  <a:lnTo>
                    <a:pt x="3023" y="1783"/>
                  </a:lnTo>
                  <a:lnTo>
                    <a:pt x="3013" y="1812"/>
                  </a:lnTo>
                  <a:lnTo>
                    <a:pt x="2999" y="1838"/>
                  </a:lnTo>
                  <a:lnTo>
                    <a:pt x="2981" y="1864"/>
                  </a:lnTo>
                  <a:lnTo>
                    <a:pt x="2958" y="1884"/>
                  </a:lnTo>
                  <a:lnTo>
                    <a:pt x="2934" y="1899"/>
                  </a:lnTo>
                  <a:lnTo>
                    <a:pt x="2908" y="1910"/>
                  </a:lnTo>
                  <a:lnTo>
                    <a:pt x="2881" y="1914"/>
                  </a:lnTo>
                  <a:lnTo>
                    <a:pt x="2853" y="1914"/>
                  </a:lnTo>
                  <a:lnTo>
                    <a:pt x="2826" y="1910"/>
                  </a:lnTo>
                  <a:lnTo>
                    <a:pt x="2800" y="1899"/>
                  </a:lnTo>
                  <a:lnTo>
                    <a:pt x="2775" y="1884"/>
                  </a:lnTo>
                  <a:lnTo>
                    <a:pt x="2753" y="1864"/>
                  </a:lnTo>
                  <a:lnTo>
                    <a:pt x="1514" y="502"/>
                  </a:lnTo>
                  <a:lnTo>
                    <a:pt x="275" y="1864"/>
                  </a:lnTo>
                  <a:lnTo>
                    <a:pt x="255" y="1882"/>
                  </a:lnTo>
                  <a:lnTo>
                    <a:pt x="233" y="1897"/>
                  </a:lnTo>
                  <a:lnTo>
                    <a:pt x="210" y="1907"/>
                  </a:lnTo>
                  <a:lnTo>
                    <a:pt x="185" y="1913"/>
                  </a:lnTo>
                  <a:lnTo>
                    <a:pt x="161" y="1915"/>
                  </a:lnTo>
                  <a:lnTo>
                    <a:pt x="136" y="1913"/>
                  </a:lnTo>
                  <a:lnTo>
                    <a:pt x="112" y="1907"/>
                  </a:lnTo>
                  <a:lnTo>
                    <a:pt x="89" y="1897"/>
                  </a:lnTo>
                  <a:lnTo>
                    <a:pt x="67" y="1882"/>
                  </a:lnTo>
                  <a:lnTo>
                    <a:pt x="47" y="1864"/>
                  </a:lnTo>
                  <a:lnTo>
                    <a:pt x="28" y="1838"/>
                  </a:lnTo>
                  <a:lnTo>
                    <a:pt x="14" y="1812"/>
                  </a:lnTo>
                  <a:lnTo>
                    <a:pt x="5" y="1783"/>
                  </a:lnTo>
                  <a:lnTo>
                    <a:pt x="0" y="1754"/>
                  </a:lnTo>
                  <a:lnTo>
                    <a:pt x="0" y="1723"/>
                  </a:lnTo>
                  <a:lnTo>
                    <a:pt x="5" y="1693"/>
                  </a:lnTo>
                  <a:lnTo>
                    <a:pt x="14" y="1665"/>
                  </a:lnTo>
                  <a:lnTo>
                    <a:pt x="28" y="1637"/>
                  </a:lnTo>
                  <a:lnTo>
                    <a:pt x="47" y="1613"/>
                  </a:lnTo>
                  <a:lnTo>
                    <a:pt x="564" y="1044"/>
                  </a:lnTo>
                  <a:lnTo>
                    <a:pt x="564" y="426"/>
                  </a:lnTo>
                  <a:lnTo>
                    <a:pt x="566" y="397"/>
                  </a:lnTo>
                  <a:lnTo>
                    <a:pt x="574" y="371"/>
                  </a:lnTo>
                  <a:lnTo>
                    <a:pt x="586" y="347"/>
                  </a:lnTo>
                  <a:lnTo>
                    <a:pt x="601" y="326"/>
                  </a:lnTo>
                  <a:lnTo>
                    <a:pt x="621" y="309"/>
                  </a:lnTo>
                  <a:lnTo>
                    <a:pt x="642" y="296"/>
                  </a:lnTo>
                  <a:lnTo>
                    <a:pt x="667" y="287"/>
                  </a:lnTo>
                  <a:lnTo>
                    <a:pt x="693" y="285"/>
                  </a:lnTo>
                  <a:lnTo>
                    <a:pt x="719" y="287"/>
                  </a:lnTo>
                  <a:lnTo>
                    <a:pt x="743" y="296"/>
                  </a:lnTo>
                  <a:lnTo>
                    <a:pt x="766" y="309"/>
                  </a:lnTo>
                  <a:lnTo>
                    <a:pt x="785" y="326"/>
                  </a:lnTo>
                  <a:lnTo>
                    <a:pt x="800" y="347"/>
                  </a:lnTo>
                  <a:lnTo>
                    <a:pt x="812" y="371"/>
                  </a:lnTo>
                  <a:lnTo>
                    <a:pt x="820" y="397"/>
                  </a:lnTo>
                  <a:lnTo>
                    <a:pt x="822" y="426"/>
                  </a:lnTo>
                  <a:lnTo>
                    <a:pt x="822" y="762"/>
                  </a:lnTo>
                  <a:lnTo>
                    <a:pt x="1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D71DA62-6619-2548-B441-440F0D235B79}"/>
              </a:ext>
            </a:extLst>
          </p:cNvPr>
          <p:cNvSpPr txBox="1"/>
          <p:nvPr/>
        </p:nvSpPr>
        <p:spPr>
          <a:xfrm>
            <a:off x="4575075" y="5297438"/>
            <a:ext cx="186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Adres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 :</a:t>
            </a:r>
            <a:endParaRPr lang="id-ID" sz="14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0"/>
              <a:ea typeface="Open Sans" panose="020B0606030504020204" pitchFamily="34" charset="0"/>
              <a:cs typeface="Poppins SemiBold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9BE07E-FCAA-7248-A6AD-0C91C18C3E4C}"/>
              </a:ext>
            </a:extLst>
          </p:cNvPr>
          <p:cNvSpPr/>
          <p:nvPr/>
        </p:nvSpPr>
        <p:spPr>
          <a:xfrm>
            <a:off x="4575075" y="5565252"/>
            <a:ext cx="20129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ul. Świeradowska 43</a:t>
            </a:r>
            <a:br>
              <a:rPr lang="pl-PL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</a:b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02-662 Warszawa</a:t>
            </a:r>
            <a:br>
              <a:rPr lang="pl-PL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</a:b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NIP: 527 02 09 936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644D58-2C5A-AD40-B536-FA953192C95E}"/>
              </a:ext>
            </a:extLst>
          </p:cNvPr>
          <p:cNvSpPr txBox="1"/>
          <p:nvPr/>
        </p:nvSpPr>
        <p:spPr>
          <a:xfrm>
            <a:off x="7494137" y="4580807"/>
            <a:ext cx="186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Email :</a:t>
            </a:r>
            <a:endParaRPr lang="id-ID" sz="14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0"/>
              <a:ea typeface="Open Sans" panose="020B0606030504020204" pitchFamily="34" charset="0"/>
              <a:cs typeface="Poppins SemiBold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F6EFF6-9CFB-2A4F-B3EE-A0ECB9B2FD55}"/>
              </a:ext>
            </a:extLst>
          </p:cNvPr>
          <p:cNvSpPr/>
          <p:nvPr/>
        </p:nvSpPr>
        <p:spPr>
          <a:xfrm>
            <a:off x="7494137" y="4870155"/>
            <a:ext cx="2256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 panose="020F0502020204030203" pitchFamily="34" charset="0"/>
                <a:hlinkClick r:id="rId2"/>
              </a:rPr>
              <a:t>uczelnia@lazarski.edu.pl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Group 1584">
            <a:extLst>
              <a:ext uri="{FF2B5EF4-FFF2-40B4-BE49-F238E27FC236}">
                <a16:creationId xmlns:a16="http://schemas.microsoft.com/office/drawing/2014/main" id="{1C4DF750-EF87-8B43-8A72-49B2964A99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84327" y="4737679"/>
            <a:ext cx="284503" cy="284003"/>
            <a:chOff x="587" y="3409"/>
            <a:chExt cx="569" cy="568"/>
          </a:xfrm>
          <a:solidFill>
            <a:srgbClr val="FF6600"/>
          </a:solidFill>
        </p:grpSpPr>
        <p:sp>
          <p:nvSpPr>
            <p:cNvPr id="19" name="Freeform 1586">
              <a:extLst>
                <a:ext uri="{FF2B5EF4-FFF2-40B4-BE49-F238E27FC236}">
                  <a16:creationId xmlns:a16="http://schemas.microsoft.com/office/drawing/2014/main" id="{816098CD-CC41-8B4C-B445-3EC15C8C4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3463"/>
              <a:ext cx="514" cy="514"/>
            </a:xfrm>
            <a:custGeom>
              <a:avLst/>
              <a:gdLst>
                <a:gd name="T0" fmla="*/ 641 w 3087"/>
                <a:gd name="T1" fmla="*/ 14 h 3085"/>
                <a:gd name="T2" fmla="*/ 747 w 3087"/>
                <a:gd name="T3" fmla="*/ 82 h 3085"/>
                <a:gd name="T4" fmla="*/ 1052 w 3087"/>
                <a:gd name="T5" fmla="*/ 385 h 3085"/>
                <a:gd name="T6" fmla="*/ 1206 w 3087"/>
                <a:gd name="T7" fmla="*/ 558 h 3085"/>
                <a:gd name="T8" fmla="*/ 1238 w 3087"/>
                <a:gd name="T9" fmla="*/ 671 h 3085"/>
                <a:gd name="T10" fmla="*/ 1206 w 3087"/>
                <a:gd name="T11" fmla="*/ 783 h 3085"/>
                <a:gd name="T12" fmla="*/ 1027 w 3087"/>
                <a:gd name="T13" fmla="*/ 980 h 3085"/>
                <a:gd name="T14" fmla="*/ 884 w 3087"/>
                <a:gd name="T15" fmla="*/ 1130 h 3085"/>
                <a:gd name="T16" fmla="*/ 888 w 3087"/>
                <a:gd name="T17" fmla="*/ 1171 h 3085"/>
                <a:gd name="T18" fmla="*/ 989 w 3087"/>
                <a:gd name="T19" fmla="*/ 1361 h 3085"/>
                <a:gd name="T20" fmla="*/ 1115 w 3087"/>
                <a:gd name="T21" fmla="*/ 1534 h 3085"/>
                <a:gd name="T22" fmla="*/ 1330 w 3087"/>
                <a:gd name="T23" fmla="*/ 1773 h 3085"/>
                <a:gd name="T24" fmla="*/ 1571 w 3087"/>
                <a:gd name="T25" fmla="*/ 1985 h 3085"/>
                <a:gd name="T26" fmla="*/ 1788 w 3087"/>
                <a:gd name="T27" fmla="*/ 2133 h 3085"/>
                <a:gd name="T28" fmla="*/ 1913 w 3087"/>
                <a:gd name="T29" fmla="*/ 2196 h 3085"/>
                <a:gd name="T30" fmla="*/ 1957 w 3087"/>
                <a:gd name="T31" fmla="*/ 2202 h 3085"/>
                <a:gd name="T32" fmla="*/ 2108 w 3087"/>
                <a:gd name="T33" fmla="*/ 2056 h 3085"/>
                <a:gd name="T34" fmla="*/ 2298 w 3087"/>
                <a:gd name="T35" fmla="*/ 1881 h 3085"/>
                <a:gd name="T36" fmla="*/ 2398 w 3087"/>
                <a:gd name="T37" fmla="*/ 1848 h 3085"/>
                <a:gd name="T38" fmla="*/ 2500 w 3087"/>
                <a:gd name="T39" fmla="*/ 1865 h 3085"/>
                <a:gd name="T40" fmla="*/ 2597 w 3087"/>
                <a:gd name="T41" fmla="*/ 1930 h 3085"/>
                <a:gd name="T42" fmla="*/ 3031 w 3087"/>
                <a:gd name="T43" fmla="*/ 2367 h 3085"/>
                <a:gd name="T44" fmla="*/ 3081 w 3087"/>
                <a:gd name="T45" fmla="*/ 2467 h 3085"/>
                <a:gd name="T46" fmla="*/ 3081 w 3087"/>
                <a:gd name="T47" fmla="*/ 2571 h 3085"/>
                <a:gd name="T48" fmla="*/ 3030 w 3087"/>
                <a:gd name="T49" fmla="*/ 2671 h 3085"/>
                <a:gd name="T50" fmla="*/ 2885 w 3087"/>
                <a:gd name="T51" fmla="*/ 2818 h 3085"/>
                <a:gd name="T52" fmla="*/ 2735 w 3087"/>
                <a:gd name="T53" fmla="*/ 2973 h 3085"/>
                <a:gd name="T54" fmla="*/ 2615 w 3087"/>
                <a:gd name="T55" fmla="*/ 3049 h 3085"/>
                <a:gd name="T56" fmla="*/ 2479 w 3087"/>
                <a:gd name="T57" fmla="*/ 3083 h 3085"/>
                <a:gd name="T58" fmla="*/ 2299 w 3087"/>
                <a:gd name="T59" fmla="*/ 3076 h 3085"/>
                <a:gd name="T60" fmla="*/ 2062 w 3087"/>
                <a:gd name="T61" fmla="*/ 3025 h 3085"/>
                <a:gd name="T62" fmla="*/ 1834 w 3087"/>
                <a:gd name="T63" fmla="*/ 2938 h 3085"/>
                <a:gd name="T64" fmla="*/ 1529 w 3087"/>
                <a:gd name="T65" fmla="*/ 2780 h 3085"/>
                <a:gd name="T66" fmla="*/ 1205 w 3087"/>
                <a:gd name="T67" fmla="*/ 2565 h 3085"/>
                <a:gd name="T68" fmla="*/ 909 w 3087"/>
                <a:gd name="T69" fmla="*/ 2314 h 3085"/>
                <a:gd name="T70" fmla="*/ 640 w 3087"/>
                <a:gd name="T71" fmla="*/ 2028 h 3085"/>
                <a:gd name="T72" fmla="*/ 424 w 3087"/>
                <a:gd name="T73" fmla="*/ 1745 h 3085"/>
                <a:gd name="T74" fmla="*/ 240 w 3087"/>
                <a:gd name="T75" fmla="*/ 1443 h 3085"/>
                <a:gd name="T76" fmla="*/ 93 w 3087"/>
                <a:gd name="T77" fmla="*/ 1118 h 3085"/>
                <a:gd name="T78" fmla="*/ 28 w 3087"/>
                <a:gd name="T79" fmla="*/ 907 h 3085"/>
                <a:gd name="T80" fmla="*/ 0 w 3087"/>
                <a:gd name="T81" fmla="*/ 687 h 3085"/>
                <a:gd name="T82" fmla="*/ 18 w 3087"/>
                <a:gd name="T83" fmla="*/ 523 h 3085"/>
                <a:gd name="T84" fmla="*/ 73 w 3087"/>
                <a:gd name="T85" fmla="*/ 404 h 3085"/>
                <a:gd name="T86" fmla="*/ 217 w 3087"/>
                <a:gd name="T87" fmla="*/ 251 h 3085"/>
                <a:gd name="T88" fmla="*/ 420 w 3087"/>
                <a:gd name="T89" fmla="*/ 53 h 3085"/>
                <a:gd name="T90" fmla="*/ 529 w 3087"/>
                <a:gd name="T91" fmla="*/ 3 h 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87" h="3085">
                  <a:moveTo>
                    <a:pt x="566" y="0"/>
                  </a:moveTo>
                  <a:lnTo>
                    <a:pt x="604" y="3"/>
                  </a:lnTo>
                  <a:lnTo>
                    <a:pt x="641" y="14"/>
                  </a:lnTo>
                  <a:lnTo>
                    <a:pt x="678" y="29"/>
                  </a:lnTo>
                  <a:lnTo>
                    <a:pt x="713" y="52"/>
                  </a:lnTo>
                  <a:lnTo>
                    <a:pt x="747" y="82"/>
                  </a:lnTo>
                  <a:lnTo>
                    <a:pt x="850" y="184"/>
                  </a:lnTo>
                  <a:lnTo>
                    <a:pt x="952" y="287"/>
                  </a:lnTo>
                  <a:lnTo>
                    <a:pt x="1052" y="385"/>
                  </a:lnTo>
                  <a:lnTo>
                    <a:pt x="1150" y="485"/>
                  </a:lnTo>
                  <a:lnTo>
                    <a:pt x="1183" y="521"/>
                  </a:lnTo>
                  <a:lnTo>
                    <a:pt x="1206" y="558"/>
                  </a:lnTo>
                  <a:lnTo>
                    <a:pt x="1224" y="595"/>
                  </a:lnTo>
                  <a:lnTo>
                    <a:pt x="1235" y="632"/>
                  </a:lnTo>
                  <a:lnTo>
                    <a:pt x="1238" y="671"/>
                  </a:lnTo>
                  <a:lnTo>
                    <a:pt x="1235" y="708"/>
                  </a:lnTo>
                  <a:lnTo>
                    <a:pt x="1224" y="746"/>
                  </a:lnTo>
                  <a:lnTo>
                    <a:pt x="1206" y="783"/>
                  </a:lnTo>
                  <a:lnTo>
                    <a:pt x="1183" y="819"/>
                  </a:lnTo>
                  <a:lnTo>
                    <a:pt x="1151" y="855"/>
                  </a:lnTo>
                  <a:lnTo>
                    <a:pt x="1027" y="980"/>
                  </a:lnTo>
                  <a:lnTo>
                    <a:pt x="901" y="1105"/>
                  </a:lnTo>
                  <a:lnTo>
                    <a:pt x="891" y="1117"/>
                  </a:lnTo>
                  <a:lnTo>
                    <a:pt x="884" y="1130"/>
                  </a:lnTo>
                  <a:lnTo>
                    <a:pt x="881" y="1142"/>
                  </a:lnTo>
                  <a:lnTo>
                    <a:pt x="883" y="1156"/>
                  </a:lnTo>
                  <a:lnTo>
                    <a:pt x="888" y="1171"/>
                  </a:lnTo>
                  <a:lnTo>
                    <a:pt x="919" y="1237"/>
                  </a:lnTo>
                  <a:lnTo>
                    <a:pt x="952" y="1300"/>
                  </a:lnTo>
                  <a:lnTo>
                    <a:pt x="989" y="1361"/>
                  </a:lnTo>
                  <a:lnTo>
                    <a:pt x="1029" y="1420"/>
                  </a:lnTo>
                  <a:lnTo>
                    <a:pt x="1070" y="1478"/>
                  </a:lnTo>
                  <a:lnTo>
                    <a:pt x="1115" y="1534"/>
                  </a:lnTo>
                  <a:lnTo>
                    <a:pt x="1185" y="1617"/>
                  </a:lnTo>
                  <a:lnTo>
                    <a:pt x="1256" y="1697"/>
                  </a:lnTo>
                  <a:lnTo>
                    <a:pt x="1330" y="1773"/>
                  </a:lnTo>
                  <a:lnTo>
                    <a:pt x="1408" y="1847"/>
                  </a:lnTo>
                  <a:lnTo>
                    <a:pt x="1488" y="1918"/>
                  </a:lnTo>
                  <a:lnTo>
                    <a:pt x="1571" y="1985"/>
                  </a:lnTo>
                  <a:lnTo>
                    <a:pt x="1657" y="2050"/>
                  </a:lnTo>
                  <a:lnTo>
                    <a:pt x="1748" y="2109"/>
                  </a:lnTo>
                  <a:lnTo>
                    <a:pt x="1788" y="2133"/>
                  </a:lnTo>
                  <a:lnTo>
                    <a:pt x="1830" y="2153"/>
                  </a:lnTo>
                  <a:lnTo>
                    <a:pt x="1872" y="2174"/>
                  </a:lnTo>
                  <a:lnTo>
                    <a:pt x="1913" y="2196"/>
                  </a:lnTo>
                  <a:lnTo>
                    <a:pt x="1929" y="2202"/>
                  </a:lnTo>
                  <a:lnTo>
                    <a:pt x="1943" y="2204"/>
                  </a:lnTo>
                  <a:lnTo>
                    <a:pt x="1957" y="2202"/>
                  </a:lnTo>
                  <a:lnTo>
                    <a:pt x="1969" y="2195"/>
                  </a:lnTo>
                  <a:lnTo>
                    <a:pt x="1983" y="2182"/>
                  </a:lnTo>
                  <a:lnTo>
                    <a:pt x="2108" y="2056"/>
                  </a:lnTo>
                  <a:lnTo>
                    <a:pt x="2235" y="1930"/>
                  </a:lnTo>
                  <a:lnTo>
                    <a:pt x="2266" y="1903"/>
                  </a:lnTo>
                  <a:lnTo>
                    <a:pt x="2298" y="1881"/>
                  </a:lnTo>
                  <a:lnTo>
                    <a:pt x="2331" y="1865"/>
                  </a:lnTo>
                  <a:lnTo>
                    <a:pt x="2365" y="1853"/>
                  </a:lnTo>
                  <a:lnTo>
                    <a:pt x="2398" y="1848"/>
                  </a:lnTo>
                  <a:lnTo>
                    <a:pt x="2433" y="1848"/>
                  </a:lnTo>
                  <a:lnTo>
                    <a:pt x="2467" y="1853"/>
                  </a:lnTo>
                  <a:lnTo>
                    <a:pt x="2500" y="1865"/>
                  </a:lnTo>
                  <a:lnTo>
                    <a:pt x="2534" y="1881"/>
                  </a:lnTo>
                  <a:lnTo>
                    <a:pt x="2566" y="1903"/>
                  </a:lnTo>
                  <a:lnTo>
                    <a:pt x="2597" y="1930"/>
                  </a:lnTo>
                  <a:lnTo>
                    <a:pt x="2801" y="2133"/>
                  </a:lnTo>
                  <a:lnTo>
                    <a:pt x="3003" y="2335"/>
                  </a:lnTo>
                  <a:lnTo>
                    <a:pt x="3031" y="2367"/>
                  </a:lnTo>
                  <a:lnTo>
                    <a:pt x="3054" y="2399"/>
                  </a:lnTo>
                  <a:lnTo>
                    <a:pt x="3071" y="2434"/>
                  </a:lnTo>
                  <a:lnTo>
                    <a:pt x="3081" y="2467"/>
                  </a:lnTo>
                  <a:lnTo>
                    <a:pt x="3087" y="2501"/>
                  </a:lnTo>
                  <a:lnTo>
                    <a:pt x="3087" y="2536"/>
                  </a:lnTo>
                  <a:lnTo>
                    <a:pt x="3081" y="2571"/>
                  </a:lnTo>
                  <a:lnTo>
                    <a:pt x="3070" y="2605"/>
                  </a:lnTo>
                  <a:lnTo>
                    <a:pt x="3053" y="2638"/>
                  </a:lnTo>
                  <a:lnTo>
                    <a:pt x="3030" y="2671"/>
                  </a:lnTo>
                  <a:lnTo>
                    <a:pt x="3002" y="2704"/>
                  </a:lnTo>
                  <a:lnTo>
                    <a:pt x="2944" y="2761"/>
                  </a:lnTo>
                  <a:lnTo>
                    <a:pt x="2885" y="2818"/>
                  </a:lnTo>
                  <a:lnTo>
                    <a:pt x="2827" y="2876"/>
                  </a:lnTo>
                  <a:lnTo>
                    <a:pt x="2772" y="2935"/>
                  </a:lnTo>
                  <a:lnTo>
                    <a:pt x="2735" y="2973"/>
                  </a:lnTo>
                  <a:lnTo>
                    <a:pt x="2697" y="3003"/>
                  </a:lnTo>
                  <a:lnTo>
                    <a:pt x="2656" y="3029"/>
                  </a:lnTo>
                  <a:lnTo>
                    <a:pt x="2615" y="3049"/>
                  </a:lnTo>
                  <a:lnTo>
                    <a:pt x="2571" y="3065"/>
                  </a:lnTo>
                  <a:lnTo>
                    <a:pt x="2526" y="3075"/>
                  </a:lnTo>
                  <a:lnTo>
                    <a:pt x="2479" y="3083"/>
                  </a:lnTo>
                  <a:lnTo>
                    <a:pt x="2431" y="3085"/>
                  </a:lnTo>
                  <a:lnTo>
                    <a:pt x="2381" y="3084"/>
                  </a:lnTo>
                  <a:lnTo>
                    <a:pt x="2299" y="3076"/>
                  </a:lnTo>
                  <a:lnTo>
                    <a:pt x="2219" y="3064"/>
                  </a:lnTo>
                  <a:lnTo>
                    <a:pt x="2139" y="3046"/>
                  </a:lnTo>
                  <a:lnTo>
                    <a:pt x="2062" y="3025"/>
                  </a:lnTo>
                  <a:lnTo>
                    <a:pt x="1985" y="3000"/>
                  </a:lnTo>
                  <a:lnTo>
                    <a:pt x="1909" y="2970"/>
                  </a:lnTo>
                  <a:lnTo>
                    <a:pt x="1834" y="2938"/>
                  </a:lnTo>
                  <a:lnTo>
                    <a:pt x="1760" y="2904"/>
                  </a:lnTo>
                  <a:lnTo>
                    <a:pt x="1643" y="2844"/>
                  </a:lnTo>
                  <a:lnTo>
                    <a:pt x="1529" y="2780"/>
                  </a:lnTo>
                  <a:lnTo>
                    <a:pt x="1418" y="2712"/>
                  </a:lnTo>
                  <a:lnTo>
                    <a:pt x="1310" y="2640"/>
                  </a:lnTo>
                  <a:lnTo>
                    <a:pt x="1205" y="2565"/>
                  </a:lnTo>
                  <a:lnTo>
                    <a:pt x="1104" y="2486"/>
                  </a:lnTo>
                  <a:lnTo>
                    <a:pt x="1005" y="2402"/>
                  </a:lnTo>
                  <a:lnTo>
                    <a:pt x="909" y="2314"/>
                  </a:lnTo>
                  <a:lnTo>
                    <a:pt x="817" y="2223"/>
                  </a:lnTo>
                  <a:lnTo>
                    <a:pt x="726" y="2127"/>
                  </a:lnTo>
                  <a:lnTo>
                    <a:pt x="640" y="2028"/>
                  </a:lnTo>
                  <a:lnTo>
                    <a:pt x="565" y="1935"/>
                  </a:lnTo>
                  <a:lnTo>
                    <a:pt x="493" y="1842"/>
                  </a:lnTo>
                  <a:lnTo>
                    <a:pt x="424" y="1745"/>
                  </a:lnTo>
                  <a:lnTo>
                    <a:pt x="358" y="1647"/>
                  </a:lnTo>
                  <a:lnTo>
                    <a:pt x="297" y="1546"/>
                  </a:lnTo>
                  <a:lnTo>
                    <a:pt x="240" y="1443"/>
                  </a:lnTo>
                  <a:lnTo>
                    <a:pt x="187" y="1337"/>
                  </a:lnTo>
                  <a:lnTo>
                    <a:pt x="138" y="1229"/>
                  </a:lnTo>
                  <a:lnTo>
                    <a:pt x="93" y="1118"/>
                  </a:lnTo>
                  <a:lnTo>
                    <a:pt x="69" y="1049"/>
                  </a:lnTo>
                  <a:lnTo>
                    <a:pt x="47" y="978"/>
                  </a:lnTo>
                  <a:lnTo>
                    <a:pt x="28" y="907"/>
                  </a:lnTo>
                  <a:lnTo>
                    <a:pt x="13" y="835"/>
                  </a:lnTo>
                  <a:lnTo>
                    <a:pt x="4" y="761"/>
                  </a:lnTo>
                  <a:lnTo>
                    <a:pt x="0" y="687"/>
                  </a:lnTo>
                  <a:lnTo>
                    <a:pt x="3" y="613"/>
                  </a:lnTo>
                  <a:lnTo>
                    <a:pt x="8" y="567"/>
                  </a:lnTo>
                  <a:lnTo>
                    <a:pt x="18" y="523"/>
                  </a:lnTo>
                  <a:lnTo>
                    <a:pt x="32" y="481"/>
                  </a:lnTo>
                  <a:lnTo>
                    <a:pt x="50" y="441"/>
                  </a:lnTo>
                  <a:lnTo>
                    <a:pt x="73" y="404"/>
                  </a:lnTo>
                  <a:lnTo>
                    <a:pt x="100" y="369"/>
                  </a:lnTo>
                  <a:lnTo>
                    <a:pt x="132" y="335"/>
                  </a:lnTo>
                  <a:lnTo>
                    <a:pt x="217" y="251"/>
                  </a:lnTo>
                  <a:lnTo>
                    <a:pt x="301" y="167"/>
                  </a:lnTo>
                  <a:lnTo>
                    <a:pt x="386" y="82"/>
                  </a:lnTo>
                  <a:lnTo>
                    <a:pt x="420" y="53"/>
                  </a:lnTo>
                  <a:lnTo>
                    <a:pt x="455" y="30"/>
                  </a:lnTo>
                  <a:lnTo>
                    <a:pt x="492" y="14"/>
                  </a:lnTo>
                  <a:lnTo>
                    <a:pt x="529" y="3"/>
                  </a:lnTo>
                  <a:lnTo>
                    <a:pt x="5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" panose="020B0606030504020204" pitchFamily="34" charset="0"/>
              </a:endParaRPr>
            </a:p>
          </p:txBody>
        </p:sp>
        <p:sp>
          <p:nvSpPr>
            <p:cNvPr id="20" name="Freeform 1587">
              <a:extLst>
                <a:ext uri="{FF2B5EF4-FFF2-40B4-BE49-F238E27FC236}">
                  <a16:creationId xmlns:a16="http://schemas.microsoft.com/office/drawing/2014/main" id="{5B9A0599-19E4-EA47-ABBC-CC9AB34C8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3522"/>
              <a:ext cx="172" cy="169"/>
            </a:xfrm>
            <a:custGeom>
              <a:avLst/>
              <a:gdLst>
                <a:gd name="T0" fmla="*/ 37 w 1033"/>
                <a:gd name="T1" fmla="*/ 0 h 1010"/>
                <a:gd name="T2" fmla="*/ 112 w 1033"/>
                <a:gd name="T3" fmla="*/ 14 h 1010"/>
                <a:gd name="T4" fmla="*/ 187 w 1033"/>
                <a:gd name="T5" fmla="*/ 31 h 1010"/>
                <a:gd name="T6" fmla="*/ 258 w 1033"/>
                <a:gd name="T7" fmla="*/ 53 h 1010"/>
                <a:gd name="T8" fmla="*/ 329 w 1033"/>
                <a:gd name="T9" fmla="*/ 80 h 1010"/>
                <a:gd name="T10" fmla="*/ 398 w 1033"/>
                <a:gd name="T11" fmla="*/ 112 h 1010"/>
                <a:gd name="T12" fmla="*/ 464 w 1033"/>
                <a:gd name="T13" fmla="*/ 148 h 1010"/>
                <a:gd name="T14" fmla="*/ 528 w 1033"/>
                <a:gd name="T15" fmla="*/ 188 h 1010"/>
                <a:gd name="T16" fmla="*/ 590 w 1033"/>
                <a:gd name="T17" fmla="*/ 233 h 1010"/>
                <a:gd name="T18" fmla="*/ 648 w 1033"/>
                <a:gd name="T19" fmla="*/ 281 h 1010"/>
                <a:gd name="T20" fmla="*/ 704 w 1033"/>
                <a:gd name="T21" fmla="*/ 333 h 1010"/>
                <a:gd name="T22" fmla="*/ 760 w 1033"/>
                <a:gd name="T23" fmla="*/ 393 h 1010"/>
                <a:gd name="T24" fmla="*/ 811 w 1033"/>
                <a:gd name="T25" fmla="*/ 455 h 1010"/>
                <a:gd name="T26" fmla="*/ 857 w 1033"/>
                <a:gd name="T27" fmla="*/ 521 h 1010"/>
                <a:gd name="T28" fmla="*/ 899 w 1033"/>
                <a:gd name="T29" fmla="*/ 589 h 1010"/>
                <a:gd name="T30" fmla="*/ 936 w 1033"/>
                <a:gd name="T31" fmla="*/ 659 h 1010"/>
                <a:gd name="T32" fmla="*/ 967 w 1033"/>
                <a:gd name="T33" fmla="*/ 733 h 1010"/>
                <a:gd name="T34" fmla="*/ 994 w 1033"/>
                <a:gd name="T35" fmla="*/ 809 h 1010"/>
                <a:gd name="T36" fmla="*/ 1016 w 1033"/>
                <a:gd name="T37" fmla="*/ 886 h 1010"/>
                <a:gd name="T38" fmla="*/ 1033 w 1033"/>
                <a:gd name="T39" fmla="*/ 966 h 1010"/>
                <a:gd name="T40" fmla="*/ 770 w 1033"/>
                <a:gd name="T41" fmla="*/ 1010 h 1010"/>
                <a:gd name="T42" fmla="*/ 755 w 1033"/>
                <a:gd name="T43" fmla="*/ 941 h 1010"/>
                <a:gd name="T44" fmla="*/ 735 w 1033"/>
                <a:gd name="T45" fmla="*/ 874 h 1010"/>
                <a:gd name="T46" fmla="*/ 712 w 1033"/>
                <a:gd name="T47" fmla="*/ 809 h 1010"/>
                <a:gd name="T48" fmla="*/ 681 w 1033"/>
                <a:gd name="T49" fmla="*/ 747 h 1010"/>
                <a:gd name="T50" fmla="*/ 647 w 1033"/>
                <a:gd name="T51" fmla="*/ 685 h 1010"/>
                <a:gd name="T52" fmla="*/ 609 w 1033"/>
                <a:gd name="T53" fmla="*/ 628 h 1010"/>
                <a:gd name="T54" fmla="*/ 565 w 1033"/>
                <a:gd name="T55" fmla="*/ 573 h 1010"/>
                <a:gd name="T56" fmla="*/ 517 w 1033"/>
                <a:gd name="T57" fmla="*/ 521 h 1010"/>
                <a:gd name="T58" fmla="*/ 468 w 1033"/>
                <a:gd name="T59" fmla="*/ 477 h 1010"/>
                <a:gd name="T60" fmla="*/ 417 w 1033"/>
                <a:gd name="T61" fmla="*/ 435 h 1010"/>
                <a:gd name="T62" fmla="*/ 363 w 1033"/>
                <a:gd name="T63" fmla="*/ 398 h 1010"/>
                <a:gd name="T64" fmla="*/ 308 w 1033"/>
                <a:gd name="T65" fmla="*/ 366 h 1010"/>
                <a:gd name="T66" fmla="*/ 250 w 1033"/>
                <a:gd name="T67" fmla="*/ 337 h 1010"/>
                <a:gd name="T68" fmla="*/ 190 w 1033"/>
                <a:gd name="T69" fmla="*/ 312 h 1010"/>
                <a:gd name="T70" fmla="*/ 129 w 1033"/>
                <a:gd name="T71" fmla="*/ 291 h 1010"/>
                <a:gd name="T72" fmla="*/ 64 w 1033"/>
                <a:gd name="T73" fmla="*/ 275 h 1010"/>
                <a:gd name="T74" fmla="*/ 0 w 1033"/>
                <a:gd name="T75" fmla="*/ 264 h 1010"/>
                <a:gd name="T76" fmla="*/ 37 w 1033"/>
                <a:gd name="T77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3" h="1010">
                  <a:moveTo>
                    <a:pt x="37" y="0"/>
                  </a:moveTo>
                  <a:lnTo>
                    <a:pt x="112" y="14"/>
                  </a:lnTo>
                  <a:lnTo>
                    <a:pt x="187" y="31"/>
                  </a:lnTo>
                  <a:lnTo>
                    <a:pt x="258" y="53"/>
                  </a:lnTo>
                  <a:lnTo>
                    <a:pt x="329" y="80"/>
                  </a:lnTo>
                  <a:lnTo>
                    <a:pt x="398" y="112"/>
                  </a:lnTo>
                  <a:lnTo>
                    <a:pt x="464" y="148"/>
                  </a:lnTo>
                  <a:lnTo>
                    <a:pt x="528" y="188"/>
                  </a:lnTo>
                  <a:lnTo>
                    <a:pt x="590" y="233"/>
                  </a:lnTo>
                  <a:lnTo>
                    <a:pt x="648" y="281"/>
                  </a:lnTo>
                  <a:lnTo>
                    <a:pt x="704" y="333"/>
                  </a:lnTo>
                  <a:lnTo>
                    <a:pt x="760" y="393"/>
                  </a:lnTo>
                  <a:lnTo>
                    <a:pt x="811" y="455"/>
                  </a:lnTo>
                  <a:lnTo>
                    <a:pt x="857" y="521"/>
                  </a:lnTo>
                  <a:lnTo>
                    <a:pt x="899" y="589"/>
                  </a:lnTo>
                  <a:lnTo>
                    <a:pt x="936" y="659"/>
                  </a:lnTo>
                  <a:lnTo>
                    <a:pt x="967" y="733"/>
                  </a:lnTo>
                  <a:lnTo>
                    <a:pt x="994" y="809"/>
                  </a:lnTo>
                  <a:lnTo>
                    <a:pt x="1016" y="886"/>
                  </a:lnTo>
                  <a:lnTo>
                    <a:pt x="1033" y="966"/>
                  </a:lnTo>
                  <a:lnTo>
                    <a:pt x="770" y="1010"/>
                  </a:lnTo>
                  <a:lnTo>
                    <a:pt x="755" y="941"/>
                  </a:lnTo>
                  <a:lnTo>
                    <a:pt x="735" y="874"/>
                  </a:lnTo>
                  <a:lnTo>
                    <a:pt x="712" y="809"/>
                  </a:lnTo>
                  <a:lnTo>
                    <a:pt x="681" y="747"/>
                  </a:lnTo>
                  <a:lnTo>
                    <a:pt x="647" y="685"/>
                  </a:lnTo>
                  <a:lnTo>
                    <a:pt x="609" y="628"/>
                  </a:lnTo>
                  <a:lnTo>
                    <a:pt x="565" y="573"/>
                  </a:lnTo>
                  <a:lnTo>
                    <a:pt x="517" y="521"/>
                  </a:lnTo>
                  <a:lnTo>
                    <a:pt x="468" y="477"/>
                  </a:lnTo>
                  <a:lnTo>
                    <a:pt x="417" y="435"/>
                  </a:lnTo>
                  <a:lnTo>
                    <a:pt x="363" y="398"/>
                  </a:lnTo>
                  <a:lnTo>
                    <a:pt x="308" y="366"/>
                  </a:lnTo>
                  <a:lnTo>
                    <a:pt x="250" y="337"/>
                  </a:lnTo>
                  <a:lnTo>
                    <a:pt x="190" y="312"/>
                  </a:lnTo>
                  <a:lnTo>
                    <a:pt x="129" y="291"/>
                  </a:lnTo>
                  <a:lnTo>
                    <a:pt x="64" y="275"/>
                  </a:lnTo>
                  <a:lnTo>
                    <a:pt x="0" y="26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" panose="020B0606030504020204" pitchFamily="34" charset="0"/>
              </a:endParaRPr>
            </a:p>
          </p:txBody>
        </p:sp>
        <p:sp>
          <p:nvSpPr>
            <p:cNvPr id="21" name="Freeform 1588">
              <a:extLst>
                <a:ext uri="{FF2B5EF4-FFF2-40B4-BE49-F238E27FC236}">
                  <a16:creationId xmlns:a16="http://schemas.microsoft.com/office/drawing/2014/main" id="{5417E0FA-B94C-4842-8066-EC85235A8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3409"/>
              <a:ext cx="281" cy="274"/>
            </a:xfrm>
            <a:custGeom>
              <a:avLst/>
              <a:gdLst>
                <a:gd name="T0" fmla="*/ 36 w 1690"/>
                <a:gd name="T1" fmla="*/ 0 h 1646"/>
                <a:gd name="T2" fmla="*/ 141 w 1690"/>
                <a:gd name="T3" fmla="*/ 18 h 1646"/>
                <a:gd name="T4" fmla="*/ 244 w 1690"/>
                <a:gd name="T5" fmla="*/ 41 h 1646"/>
                <a:gd name="T6" fmla="*/ 345 w 1690"/>
                <a:gd name="T7" fmla="*/ 69 h 1646"/>
                <a:gd name="T8" fmla="*/ 445 w 1690"/>
                <a:gd name="T9" fmla="*/ 102 h 1646"/>
                <a:gd name="T10" fmla="*/ 541 w 1690"/>
                <a:gd name="T11" fmla="*/ 140 h 1646"/>
                <a:gd name="T12" fmla="*/ 636 w 1690"/>
                <a:gd name="T13" fmla="*/ 185 h 1646"/>
                <a:gd name="T14" fmla="*/ 728 w 1690"/>
                <a:gd name="T15" fmla="*/ 234 h 1646"/>
                <a:gd name="T16" fmla="*/ 817 w 1690"/>
                <a:gd name="T17" fmla="*/ 288 h 1646"/>
                <a:gd name="T18" fmla="*/ 904 w 1690"/>
                <a:gd name="T19" fmla="*/ 347 h 1646"/>
                <a:gd name="T20" fmla="*/ 987 w 1690"/>
                <a:gd name="T21" fmla="*/ 410 h 1646"/>
                <a:gd name="T22" fmla="*/ 1068 w 1690"/>
                <a:gd name="T23" fmla="*/ 479 h 1646"/>
                <a:gd name="T24" fmla="*/ 1145 w 1690"/>
                <a:gd name="T25" fmla="*/ 553 h 1646"/>
                <a:gd name="T26" fmla="*/ 1215 w 1690"/>
                <a:gd name="T27" fmla="*/ 626 h 1646"/>
                <a:gd name="T28" fmla="*/ 1280 w 1690"/>
                <a:gd name="T29" fmla="*/ 702 h 1646"/>
                <a:gd name="T30" fmla="*/ 1342 w 1690"/>
                <a:gd name="T31" fmla="*/ 781 h 1646"/>
                <a:gd name="T32" fmla="*/ 1399 w 1690"/>
                <a:gd name="T33" fmla="*/ 863 h 1646"/>
                <a:gd name="T34" fmla="*/ 1451 w 1690"/>
                <a:gd name="T35" fmla="*/ 948 h 1646"/>
                <a:gd name="T36" fmla="*/ 1500 w 1690"/>
                <a:gd name="T37" fmla="*/ 1035 h 1646"/>
                <a:gd name="T38" fmla="*/ 1543 w 1690"/>
                <a:gd name="T39" fmla="*/ 1125 h 1646"/>
                <a:gd name="T40" fmla="*/ 1582 w 1690"/>
                <a:gd name="T41" fmla="*/ 1216 h 1646"/>
                <a:gd name="T42" fmla="*/ 1616 w 1690"/>
                <a:gd name="T43" fmla="*/ 1309 h 1646"/>
                <a:gd name="T44" fmla="*/ 1645 w 1690"/>
                <a:gd name="T45" fmla="*/ 1405 h 1646"/>
                <a:gd name="T46" fmla="*/ 1670 w 1690"/>
                <a:gd name="T47" fmla="*/ 1502 h 1646"/>
                <a:gd name="T48" fmla="*/ 1690 w 1690"/>
                <a:gd name="T49" fmla="*/ 1601 h 1646"/>
                <a:gd name="T50" fmla="*/ 1428 w 1690"/>
                <a:gd name="T51" fmla="*/ 1646 h 1646"/>
                <a:gd name="T52" fmla="*/ 1409 w 1690"/>
                <a:gd name="T53" fmla="*/ 1552 h 1646"/>
                <a:gd name="T54" fmla="*/ 1385 w 1690"/>
                <a:gd name="T55" fmla="*/ 1461 h 1646"/>
                <a:gd name="T56" fmla="*/ 1356 w 1690"/>
                <a:gd name="T57" fmla="*/ 1372 h 1646"/>
                <a:gd name="T58" fmla="*/ 1323 w 1690"/>
                <a:gd name="T59" fmla="*/ 1284 h 1646"/>
                <a:gd name="T60" fmla="*/ 1285 w 1690"/>
                <a:gd name="T61" fmla="*/ 1198 h 1646"/>
                <a:gd name="T62" fmla="*/ 1241 w 1690"/>
                <a:gd name="T63" fmla="*/ 1115 h 1646"/>
                <a:gd name="T64" fmla="*/ 1193 w 1690"/>
                <a:gd name="T65" fmla="*/ 1035 h 1646"/>
                <a:gd name="T66" fmla="*/ 1141 w 1690"/>
                <a:gd name="T67" fmla="*/ 957 h 1646"/>
                <a:gd name="T68" fmla="*/ 1084 w 1690"/>
                <a:gd name="T69" fmla="*/ 882 h 1646"/>
                <a:gd name="T70" fmla="*/ 1024 w 1690"/>
                <a:gd name="T71" fmla="*/ 810 h 1646"/>
                <a:gd name="T72" fmla="*/ 957 w 1690"/>
                <a:gd name="T73" fmla="*/ 740 h 1646"/>
                <a:gd name="T74" fmla="*/ 884 w 1690"/>
                <a:gd name="T75" fmla="*/ 672 h 1646"/>
                <a:gd name="T76" fmla="*/ 809 w 1690"/>
                <a:gd name="T77" fmla="*/ 608 h 1646"/>
                <a:gd name="T78" fmla="*/ 729 w 1690"/>
                <a:gd name="T79" fmla="*/ 549 h 1646"/>
                <a:gd name="T80" fmla="*/ 646 w 1690"/>
                <a:gd name="T81" fmla="*/ 494 h 1646"/>
                <a:gd name="T82" fmla="*/ 561 w 1690"/>
                <a:gd name="T83" fmla="*/ 446 h 1646"/>
                <a:gd name="T84" fmla="*/ 473 w 1690"/>
                <a:gd name="T85" fmla="*/ 402 h 1646"/>
                <a:gd name="T86" fmla="*/ 382 w 1690"/>
                <a:gd name="T87" fmla="*/ 364 h 1646"/>
                <a:gd name="T88" fmla="*/ 290 w 1690"/>
                <a:gd name="T89" fmla="*/ 330 h 1646"/>
                <a:gd name="T90" fmla="*/ 195 w 1690"/>
                <a:gd name="T91" fmla="*/ 302 h 1646"/>
                <a:gd name="T92" fmla="*/ 99 w 1690"/>
                <a:gd name="T93" fmla="*/ 281 h 1646"/>
                <a:gd name="T94" fmla="*/ 0 w 1690"/>
                <a:gd name="T95" fmla="*/ 263 h 1646"/>
                <a:gd name="T96" fmla="*/ 36 w 1690"/>
                <a:gd name="T97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90" h="1646">
                  <a:moveTo>
                    <a:pt x="36" y="0"/>
                  </a:moveTo>
                  <a:lnTo>
                    <a:pt x="141" y="18"/>
                  </a:lnTo>
                  <a:lnTo>
                    <a:pt x="244" y="41"/>
                  </a:lnTo>
                  <a:lnTo>
                    <a:pt x="345" y="69"/>
                  </a:lnTo>
                  <a:lnTo>
                    <a:pt x="445" y="102"/>
                  </a:lnTo>
                  <a:lnTo>
                    <a:pt x="541" y="140"/>
                  </a:lnTo>
                  <a:lnTo>
                    <a:pt x="636" y="185"/>
                  </a:lnTo>
                  <a:lnTo>
                    <a:pt x="728" y="234"/>
                  </a:lnTo>
                  <a:lnTo>
                    <a:pt x="817" y="288"/>
                  </a:lnTo>
                  <a:lnTo>
                    <a:pt x="904" y="347"/>
                  </a:lnTo>
                  <a:lnTo>
                    <a:pt x="987" y="410"/>
                  </a:lnTo>
                  <a:lnTo>
                    <a:pt x="1068" y="479"/>
                  </a:lnTo>
                  <a:lnTo>
                    <a:pt x="1145" y="553"/>
                  </a:lnTo>
                  <a:lnTo>
                    <a:pt x="1215" y="626"/>
                  </a:lnTo>
                  <a:lnTo>
                    <a:pt x="1280" y="702"/>
                  </a:lnTo>
                  <a:lnTo>
                    <a:pt x="1342" y="781"/>
                  </a:lnTo>
                  <a:lnTo>
                    <a:pt x="1399" y="863"/>
                  </a:lnTo>
                  <a:lnTo>
                    <a:pt x="1451" y="948"/>
                  </a:lnTo>
                  <a:lnTo>
                    <a:pt x="1500" y="1035"/>
                  </a:lnTo>
                  <a:lnTo>
                    <a:pt x="1543" y="1125"/>
                  </a:lnTo>
                  <a:lnTo>
                    <a:pt x="1582" y="1216"/>
                  </a:lnTo>
                  <a:lnTo>
                    <a:pt x="1616" y="1309"/>
                  </a:lnTo>
                  <a:lnTo>
                    <a:pt x="1645" y="1405"/>
                  </a:lnTo>
                  <a:lnTo>
                    <a:pt x="1670" y="1502"/>
                  </a:lnTo>
                  <a:lnTo>
                    <a:pt x="1690" y="1601"/>
                  </a:lnTo>
                  <a:lnTo>
                    <a:pt x="1428" y="1646"/>
                  </a:lnTo>
                  <a:lnTo>
                    <a:pt x="1409" y="1552"/>
                  </a:lnTo>
                  <a:lnTo>
                    <a:pt x="1385" y="1461"/>
                  </a:lnTo>
                  <a:lnTo>
                    <a:pt x="1356" y="1372"/>
                  </a:lnTo>
                  <a:lnTo>
                    <a:pt x="1323" y="1284"/>
                  </a:lnTo>
                  <a:lnTo>
                    <a:pt x="1285" y="1198"/>
                  </a:lnTo>
                  <a:lnTo>
                    <a:pt x="1241" y="1115"/>
                  </a:lnTo>
                  <a:lnTo>
                    <a:pt x="1193" y="1035"/>
                  </a:lnTo>
                  <a:lnTo>
                    <a:pt x="1141" y="957"/>
                  </a:lnTo>
                  <a:lnTo>
                    <a:pt x="1084" y="882"/>
                  </a:lnTo>
                  <a:lnTo>
                    <a:pt x="1024" y="810"/>
                  </a:lnTo>
                  <a:lnTo>
                    <a:pt x="957" y="740"/>
                  </a:lnTo>
                  <a:lnTo>
                    <a:pt x="884" y="672"/>
                  </a:lnTo>
                  <a:lnTo>
                    <a:pt x="809" y="608"/>
                  </a:lnTo>
                  <a:lnTo>
                    <a:pt x="729" y="549"/>
                  </a:lnTo>
                  <a:lnTo>
                    <a:pt x="646" y="494"/>
                  </a:lnTo>
                  <a:lnTo>
                    <a:pt x="561" y="446"/>
                  </a:lnTo>
                  <a:lnTo>
                    <a:pt x="473" y="402"/>
                  </a:lnTo>
                  <a:lnTo>
                    <a:pt x="382" y="364"/>
                  </a:lnTo>
                  <a:lnTo>
                    <a:pt x="290" y="330"/>
                  </a:lnTo>
                  <a:lnTo>
                    <a:pt x="195" y="302"/>
                  </a:lnTo>
                  <a:lnTo>
                    <a:pt x="99" y="281"/>
                  </a:lnTo>
                  <a:lnTo>
                    <a:pt x="0" y="26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" panose="020B0606030504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71505B-C6E5-9043-A28A-2676C3CAE19F}"/>
              </a:ext>
            </a:extLst>
          </p:cNvPr>
          <p:cNvGrpSpPr/>
          <p:nvPr/>
        </p:nvGrpSpPr>
        <p:grpSpPr>
          <a:xfrm>
            <a:off x="6912599" y="4835627"/>
            <a:ext cx="266083" cy="168722"/>
            <a:chOff x="-3917950" y="6556375"/>
            <a:chExt cx="763588" cy="484188"/>
          </a:xfrm>
          <a:solidFill>
            <a:srgbClr val="FF6600"/>
          </a:solidFill>
        </p:grpSpPr>
        <p:sp>
          <p:nvSpPr>
            <p:cNvPr id="23" name="Freeform 751">
              <a:extLst>
                <a:ext uri="{FF2B5EF4-FFF2-40B4-BE49-F238E27FC236}">
                  <a16:creationId xmlns:a16="http://schemas.microsoft.com/office/drawing/2014/main" id="{33881FC4-21AF-924F-A422-7D3DAA8E4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92550" y="6556375"/>
              <a:ext cx="714375" cy="339725"/>
            </a:xfrm>
            <a:custGeom>
              <a:avLst/>
              <a:gdLst>
                <a:gd name="T0" fmla="*/ 0 w 3151"/>
                <a:gd name="T1" fmla="*/ 0 h 1497"/>
                <a:gd name="T2" fmla="*/ 3151 w 3151"/>
                <a:gd name="T3" fmla="*/ 0 h 1497"/>
                <a:gd name="T4" fmla="*/ 1576 w 3151"/>
                <a:gd name="T5" fmla="*/ 1497 h 1497"/>
                <a:gd name="T6" fmla="*/ 0 w 3151"/>
                <a:gd name="T7" fmla="*/ 0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1" h="1497">
                  <a:moveTo>
                    <a:pt x="0" y="0"/>
                  </a:moveTo>
                  <a:lnTo>
                    <a:pt x="3151" y="0"/>
                  </a:lnTo>
                  <a:lnTo>
                    <a:pt x="1576" y="14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" panose="020B0606030504020204" pitchFamily="34" charset="0"/>
              </a:endParaRPr>
            </a:p>
          </p:txBody>
        </p:sp>
        <p:sp>
          <p:nvSpPr>
            <p:cNvPr id="24" name="Freeform 752">
              <a:extLst>
                <a:ext uri="{FF2B5EF4-FFF2-40B4-BE49-F238E27FC236}">
                  <a16:creationId xmlns:a16="http://schemas.microsoft.com/office/drawing/2014/main" id="{69D8DFA5-2274-FA42-BDB0-4749F315E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17950" y="6602413"/>
              <a:ext cx="763588" cy="438150"/>
            </a:xfrm>
            <a:custGeom>
              <a:avLst/>
              <a:gdLst>
                <a:gd name="T0" fmla="*/ 0 w 3370"/>
                <a:gd name="T1" fmla="*/ 0 h 1933"/>
                <a:gd name="T2" fmla="*/ 1685 w 3370"/>
                <a:gd name="T3" fmla="*/ 1602 h 1933"/>
                <a:gd name="T4" fmla="*/ 3370 w 3370"/>
                <a:gd name="T5" fmla="*/ 0 h 1933"/>
                <a:gd name="T6" fmla="*/ 3370 w 3370"/>
                <a:gd name="T7" fmla="*/ 1933 h 1933"/>
                <a:gd name="T8" fmla="*/ 0 w 3370"/>
                <a:gd name="T9" fmla="*/ 1933 h 1933"/>
                <a:gd name="T10" fmla="*/ 0 w 3370"/>
                <a:gd name="T11" fmla="*/ 0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70" h="1933">
                  <a:moveTo>
                    <a:pt x="0" y="0"/>
                  </a:moveTo>
                  <a:lnTo>
                    <a:pt x="1685" y="1602"/>
                  </a:lnTo>
                  <a:lnTo>
                    <a:pt x="3370" y="0"/>
                  </a:lnTo>
                  <a:lnTo>
                    <a:pt x="3370" y="1933"/>
                  </a:lnTo>
                  <a:lnTo>
                    <a:pt x="0" y="19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" panose="020B0606030504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A850090-32E5-E24F-8497-652637BE6A7B}"/>
              </a:ext>
            </a:extLst>
          </p:cNvPr>
          <p:cNvSpPr txBox="1"/>
          <p:nvPr/>
        </p:nvSpPr>
        <p:spPr>
          <a:xfrm>
            <a:off x="7494137" y="5293750"/>
            <a:ext cx="186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Linked In :</a:t>
            </a:r>
            <a:endParaRPr lang="id-ID" sz="14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0"/>
              <a:ea typeface="Open Sans" panose="020B0606030504020204" pitchFamily="34" charset="0"/>
              <a:cs typeface="Poppins SemiBold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046C72-D3B5-F149-B204-F71B720A24CE}"/>
              </a:ext>
            </a:extLst>
          </p:cNvPr>
          <p:cNvSpPr/>
          <p:nvPr/>
        </p:nvSpPr>
        <p:spPr>
          <a:xfrm>
            <a:off x="7494137" y="5601527"/>
            <a:ext cx="2012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Uczelnia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Łazarskiego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46A2521-2CC4-5949-9843-2A672C38F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4309" y="5529042"/>
            <a:ext cx="266083" cy="23426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0781103-1378-5744-B051-FE4EDAC183D8}"/>
              </a:ext>
            </a:extLst>
          </p:cNvPr>
          <p:cNvSpPr txBox="1"/>
          <p:nvPr/>
        </p:nvSpPr>
        <p:spPr>
          <a:xfrm>
            <a:off x="6738455" y="979879"/>
            <a:ext cx="3483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Pozostańmy</a:t>
            </a:r>
            <a:r>
              <a:rPr lang="id-ID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w</a:t>
            </a:r>
            <a:r>
              <a:rPr lang="id-ID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kontakcie</a:t>
            </a:r>
            <a:endParaRPr lang="en-US" sz="3600" b="1" dirty="0">
              <a:solidFill>
                <a:srgbClr val="0D4858"/>
              </a:solidFill>
              <a:latin typeface="Poppins SemiBold" pitchFamily="2" charset="0"/>
              <a:cs typeface="Poppins SemiBold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3F5E32-7659-2546-93D2-F006B080BBA2}"/>
              </a:ext>
            </a:extLst>
          </p:cNvPr>
          <p:cNvSpPr txBox="1"/>
          <p:nvPr/>
        </p:nvSpPr>
        <p:spPr>
          <a:xfrm>
            <a:off x="6284098" y="2196251"/>
            <a:ext cx="5251196" cy="69608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Vivamus vel euismod leo. Donec commodo et urna ac semper. 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0502D28-2473-B040-A3D4-4CDC32BD8A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6437" y="0"/>
            <a:ext cx="3045883" cy="4065364"/>
          </a:xfr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6128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5E56FA-8C3B-B041-8C71-C6F131FEBE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FC862-49F2-8A42-8C57-67959639F686}"/>
              </a:ext>
            </a:extLst>
          </p:cNvPr>
          <p:cNvSpPr txBox="1"/>
          <p:nvPr/>
        </p:nvSpPr>
        <p:spPr>
          <a:xfrm>
            <a:off x="10598506" y="6238570"/>
            <a:ext cx="93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28C1669-0E77-D946-93D0-40BF6142FC65}"/>
              </a:ext>
            </a:extLst>
          </p:cNvPr>
          <p:cNvSpPr/>
          <p:nvPr/>
        </p:nvSpPr>
        <p:spPr>
          <a:xfrm rot="5400000">
            <a:off x="11568344" y="6309358"/>
            <a:ext cx="115697" cy="9973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DAE896-4C93-3B40-A257-61D63D5DECA7}"/>
              </a:ext>
            </a:extLst>
          </p:cNvPr>
          <p:cNvSpPr txBox="1"/>
          <p:nvPr/>
        </p:nvSpPr>
        <p:spPr>
          <a:xfrm>
            <a:off x="6520886" y="1413472"/>
            <a:ext cx="5423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Lorem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ipsum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dolor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sit 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amet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, 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consectetur</a:t>
            </a:r>
            <a:endParaRPr lang="en-US" sz="3600" b="1" dirty="0">
              <a:solidFill>
                <a:srgbClr val="0D4858"/>
              </a:solidFill>
              <a:latin typeface="Poppins SemiBold" pitchFamily="2" charset="0"/>
              <a:cs typeface="Poppins SemiBold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A72DD0-311C-FC46-B697-5399DA41D889}"/>
              </a:ext>
            </a:extLst>
          </p:cNvPr>
          <p:cNvSpPr txBox="1"/>
          <p:nvPr/>
        </p:nvSpPr>
        <p:spPr>
          <a:xfrm>
            <a:off x="5886820" y="3897418"/>
            <a:ext cx="5789241" cy="1520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Vivamus vel euismod leo. Donec commodo et urna ac semper. Mauris finibus augue id vulputate volutpat. Vestibu lum eros arcu, maximus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molestie</a:t>
            </a: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36CA85-E1FA-744F-AE80-DDE5A9FF4A22}"/>
              </a:ext>
            </a:extLst>
          </p:cNvPr>
          <p:cNvSpPr/>
          <p:nvPr/>
        </p:nvSpPr>
        <p:spPr>
          <a:xfrm>
            <a:off x="6290475" y="3400207"/>
            <a:ext cx="2255050" cy="319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Professional Lecturer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6F7717-7B8E-3944-BB0D-5358F2214DA2}"/>
              </a:ext>
            </a:extLst>
          </p:cNvPr>
          <p:cNvSpPr txBox="1"/>
          <p:nvPr/>
        </p:nvSpPr>
        <p:spPr>
          <a:xfrm>
            <a:off x="6303303" y="3158214"/>
            <a:ext cx="2406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Poppins Medium" pitchFamily="2" charset="0"/>
                <a:ea typeface="Open Sans" panose="020B0606030504020204" pitchFamily="34" charset="0"/>
                <a:cs typeface="Poppins Medium" pitchFamily="2" charset="0"/>
              </a:rPr>
              <a:t>Mr. William Howard</a:t>
            </a:r>
            <a:endParaRPr lang="id-ID" sz="1600" dirty="0">
              <a:solidFill>
                <a:schemeClr val="accent1"/>
              </a:solidFill>
              <a:latin typeface="Poppins Medium" pitchFamily="2" charset="0"/>
              <a:ea typeface="Open Sans" panose="020B0606030504020204" pitchFamily="34" charset="0"/>
              <a:cs typeface="Poppins Medium" pitchFamily="2" charset="0"/>
            </a:endParaRPr>
          </a:p>
        </p:txBody>
      </p:sp>
      <p:sp>
        <p:nvSpPr>
          <p:cNvPr id="37" name="Isosceles Triangle 6">
            <a:extLst>
              <a:ext uri="{FF2B5EF4-FFF2-40B4-BE49-F238E27FC236}">
                <a16:creationId xmlns:a16="http://schemas.microsoft.com/office/drawing/2014/main" id="{0592488D-1895-DE40-832C-3A4E9A3E0D91}"/>
              </a:ext>
            </a:extLst>
          </p:cNvPr>
          <p:cNvSpPr/>
          <p:nvPr/>
        </p:nvSpPr>
        <p:spPr>
          <a:xfrm rot="5400000">
            <a:off x="5950144" y="3322147"/>
            <a:ext cx="210752" cy="18168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5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43DD06DA-15C5-AE13-5559-C8C1EDA8C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46" y="635827"/>
            <a:ext cx="10261506" cy="57569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22C98B-AC53-D74B-B8BD-39A88E3EDED2}"/>
              </a:ext>
            </a:extLst>
          </p:cNvPr>
          <p:cNvSpPr txBox="1"/>
          <p:nvPr/>
        </p:nvSpPr>
        <p:spPr>
          <a:xfrm>
            <a:off x="10837045" y="6238570"/>
            <a:ext cx="93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Of Slide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AB0C25-5D0F-7FEA-E2E2-69499269FDA2}"/>
              </a:ext>
            </a:extLst>
          </p:cNvPr>
          <p:cNvSpPr txBox="1"/>
          <p:nvPr/>
        </p:nvSpPr>
        <p:spPr>
          <a:xfrm>
            <a:off x="8729556" y="5307877"/>
            <a:ext cx="304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Dziękujemy</a:t>
            </a:r>
            <a:endParaRPr lang="en-US" sz="3600" b="1" dirty="0">
              <a:solidFill>
                <a:srgbClr val="0D4858"/>
              </a:solidFill>
              <a:latin typeface="Poppins SemiBold" pitchFamily="2" charset="0"/>
              <a:cs typeface="Poppins SemiBold" pitchFamily="2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AFB0390-8A81-CC57-21DA-A6BCF23B6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25" y="5152640"/>
            <a:ext cx="646331" cy="646331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3BF26526-1123-16DB-0218-8DA589AB65B7}"/>
              </a:ext>
            </a:extLst>
          </p:cNvPr>
          <p:cNvSpPr/>
          <p:nvPr/>
        </p:nvSpPr>
        <p:spPr>
          <a:xfrm flipV="1">
            <a:off x="484614" y="903792"/>
            <a:ext cx="1122277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722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91B92-EA0E-FBC1-1C78-0439256FE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EF68E5C-2D8D-691B-B5F2-FCAC638F8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5" y="293121"/>
            <a:ext cx="5297684" cy="529768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EF95BE1-FCEC-E902-6507-2C0F000EB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711791"/>
            <a:ext cx="1861820" cy="66577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F1E7D36-FA9D-AF4F-88B4-3599C3931DA7}"/>
              </a:ext>
            </a:extLst>
          </p:cNvPr>
          <p:cNvSpPr txBox="1"/>
          <p:nvPr/>
        </p:nvSpPr>
        <p:spPr>
          <a:xfrm>
            <a:off x="9022080" y="486033"/>
            <a:ext cx="2065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materiały  składowe</a:t>
            </a:r>
          </a:p>
          <a:p>
            <a:endParaRPr lang="pl-PL" dirty="0"/>
          </a:p>
          <a:p>
            <a:r>
              <a:rPr lang="pl-PL" dirty="0"/>
              <a:t>kopiuj - wklej – ułóż – skaluj - dopasuj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B379B53-C1F4-4298-505D-6834549EB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6000" y="4037272"/>
            <a:ext cx="4538980" cy="44694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6C90C52-8606-C5F4-2026-B5B406B61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505" y="3244367"/>
            <a:ext cx="687853" cy="687853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5643B20A-E9DA-AB55-3BFB-03189C3A63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590" y="2314630"/>
            <a:ext cx="570288" cy="114057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53C423A-2097-E2E1-6ED3-A65FDC26D1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34" y="1747090"/>
            <a:ext cx="1200186" cy="5951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6B7FCDA-985C-55D7-3574-6D0D7B3DBF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34" y="2404071"/>
            <a:ext cx="1200186" cy="59518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40A8F82-2F5E-C93A-BAF3-A2BA0D92EF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01" y="557408"/>
            <a:ext cx="1252906" cy="112788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C96C100E-7B9C-AF4F-0372-C90A4BF9D9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52" y="557407"/>
            <a:ext cx="1252906" cy="1127882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82CFFF1F-1CE0-B6D0-A049-C545B1D975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99" y="378282"/>
            <a:ext cx="1427517" cy="707915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6002D967-173D-B8B2-58F2-687ED25D48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26" y="698912"/>
            <a:ext cx="1703693" cy="844872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EC988CC-0060-D975-1FD5-F89815FB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22" y="1700679"/>
            <a:ext cx="712711" cy="641591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9C9A9805-3F13-8C9D-D950-BFA283FB5B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0" y="1949575"/>
            <a:ext cx="739578" cy="665777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DEC08307-9294-0D1D-B96B-A5F6D53648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7760" y="2319661"/>
            <a:ext cx="1130514" cy="1130514"/>
          </a:xfrm>
          <a:prstGeom prst="rect">
            <a:avLst/>
          </a:prstGeom>
          <a:ln>
            <a:solidFill>
              <a:srgbClr val="0D4858"/>
            </a:solidFill>
          </a:ln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711DEC96-061B-81D7-3FBF-98A47B8AF8F3}"/>
              </a:ext>
            </a:extLst>
          </p:cNvPr>
          <p:cNvSpPr txBox="1"/>
          <p:nvPr/>
        </p:nvSpPr>
        <p:spPr>
          <a:xfrm>
            <a:off x="6096000" y="2987875"/>
            <a:ext cx="206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Logo w wersjach </a:t>
            </a:r>
            <a:r>
              <a:rPr lang="pl-PL" dirty="0" err="1"/>
              <a:t>png</a:t>
            </a:r>
            <a:r>
              <a:rPr lang="pl-PL" dirty="0"/>
              <a:t> i </a:t>
            </a:r>
            <a:r>
              <a:rPr lang="pl-PL" dirty="0" err="1"/>
              <a:t>svg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005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0D358F58-D319-6432-D0B3-01115DB33466}"/>
              </a:ext>
            </a:extLst>
          </p:cNvPr>
          <p:cNvSpPr txBox="1"/>
          <p:nvPr/>
        </p:nvSpPr>
        <p:spPr>
          <a:xfrm>
            <a:off x="1011315" y="3082608"/>
            <a:ext cx="5654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Lorem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ipsum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</a:p>
          <a:p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dolor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sit 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amet</a:t>
            </a:r>
            <a:endParaRPr lang="en-US" sz="3600" b="1" dirty="0">
              <a:solidFill>
                <a:srgbClr val="0D4858"/>
              </a:solidFill>
              <a:latin typeface="Poppins SemiBold" pitchFamily="2" charset="0"/>
              <a:ea typeface="Noto Serif" panose="02020600060500020200" pitchFamily="18" charset="0"/>
              <a:cs typeface="Poppins SemiBold" pitchFamily="2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FDAD45D6-27DA-FAE6-F93F-939DA3EEE9B4}"/>
              </a:ext>
            </a:extLst>
          </p:cNvPr>
          <p:cNvSpPr txBox="1"/>
          <p:nvPr/>
        </p:nvSpPr>
        <p:spPr>
          <a:xfrm>
            <a:off x="567558" y="4162412"/>
            <a:ext cx="6413413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enim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ad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minim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veniam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quis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nostrud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exercitation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ullam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Sed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perspiciatis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unde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omnis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natus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error sit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voluptatem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accusantium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doloremque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laudantium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totam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rem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aperiam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eaque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ipsa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ab illo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inventore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veritatis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quasi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architecto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beatae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vitae dicta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sunt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explicabo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Nemo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ipsam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voluptatem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quia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voluptas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aspernatur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aut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odit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aut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fugit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sed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quia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consequuntur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magni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dolores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ratione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voluptatem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sequi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nesciunt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ymbol zastępczy obrazu 1">
            <a:extLst>
              <a:ext uri="{FF2B5EF4-FFF2-40B4-BE49-F238E27FC236}">
                <a16:creationId xmlns:a16="http://schemas.microsoft.com/office/drawing/2014/main" id="{CA9D2DDB-3706-2092-6EE3-5FC31C8005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8800" y="824082"/>
            <a:ext cx="4832646" cy="4694571"/>
          </a:xfr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14038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CA3DF9-8FFC-A939-D9F4-BA38EDEA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45E49E-F10E-1875-F3EE-477820A7D5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435306"/>
            <a:ext cx="5638792" cy="3205130"/>
          </a:xfrm>
        </p:spPr>
        <p:txBody>
          <a:bodyPr/>
          <a:lstStyle/>
          <a:p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elit,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do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eiusmod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tempor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incididunt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magna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aliqua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eniSed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perspiciatis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unde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omnis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iste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natus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error sit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voluptatem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accusantium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m ad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minim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veniam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quis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nostrud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exercitation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ullam</a:t>
            </a:r>
            <a:r>
              <a:rPr lang="pl-PL" sz="1600" kern="2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kern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doloremque</a:t>
            </a:r>
            <a:endParaRPr lang="pl-PL" dirty="0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10C13B4C-1112-8935-06D3-7D3B86DB47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66183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>
            <a:extLst>
              <a:ext uri="{FF2B5EF4-FFF2-40B4-BE49-F238E27FC236}">
                <a16:creationId xmlns:a16="http://schemas.microsoft.com/office/drawing/2014/main" id="{BC27F36E-85A9-A647-8C2B-752B4A2CD9F8}"/>
              </a:ext>
            </a:extLst>
          </p:cNvPr>
          <p:cNvSpPr/>
          <p:nvPr/>
        </p:nvSpPr>
        <p:spPr>
          <a:xfrm>
            <a:off x="0" y="5584970"/>
            <a:ext cx="1451096" cy="1273030"/>
          </a:xfrm>
          <a:custGeom>
            <a:avLst/>
            <a:gdLst>
              <a:gd name="connsiteX0" fmla="*/ 412161 w 1451096"/>
              <a:gd name="connsiteY0" fmla="*/ 0 h 1273030"/>
              <a:gd name="connsiteX1" fmla="*/ 1451096 w 1451096"/>
              <a:gd name="connsiteY1" fmla="*/ 1038935 h 1273030"/>
              <a:gd name="connsiteX2" fmla="*/ 1429989 w 1451096"/>
              <a:gd name="connsiteY2" fmla="*/ 1248317 h 1273030"/>
              <a:gd name="connsiteX3" fmla="*/ 1422317 w 1451096"/>
              <a:gd name="connsiteY3" fmla="*/ 1273030 h 1273030"/>
              <a:gd name="connsiteX4" fmla="*/ 0 w 1451096"/>
              <a:gd name="connsiteY4" fmla="*/ 1273030 h 1273030"/>
              <a:gd name="connsiteX5" fmla="*/ 0 w 1451096"/>
              <a:gd name="connsiteY5" fmla="*/ 85383 h 1273030"/>
              <a:gd name="connsiteX6" fmla="*/ 7761 w 1451096"/>
              <a:gd name="connsiteY6" fmla="*/ 81645 h 1273030"/>
              <a:gd name="connsiteX7" fmla="*/ 412161 w 1451096"/>
              <a:gd name="connsiteY7" fmla="*/ 0 h 127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1096" h="1273030">
                <a:moveTo>
                  <a:pt x="412161" y="0"/>
                </a:moveTo>
                <a:cubicBezTo>
                  <a:pt x="985949" y="0"/>
                  <a:pt x="1451096" y="465147"/>
                  <a:pt x="1451096" y="1038935"/>
                </a:cubicBezTo>
                <a:cubicBezTo>
                  <a:pt x="1451096" y="1110659"/>
                  <a:pt x="1443828" y="1180685"/>
                  <a:pt x="1429989" y="1248317"/>
                </a:cubicBezTo>
                <a:lnTo>
                  <a:pt x="1422317" y="1273030"/>
                </a:lnTo>
                <a:lnTo>
                  <a:pt x="0" y="1273030"/>
                </a:lnTo>
                <a:lnTo>
                  <a:pt x="0" y="85383"/>
                </a:lnTo>
                <a:lnTo>
                  <a:pt x="7761" y="81645"/>
                </a:lnTo>
                <a:cubicBezTo>
                  <a:pt x="132057" y="29072"/>
                  <a:pt x="268714" y="0"/>
                  <a:pt x="4121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21B970-FAA2-784B-878A-3B47CA1751F6}"/>
              </a:ext>
            </a:extLst>
          </p:cNvPr>
          <p:cNvSpPr txBox="1"/>
          <p:nvPr/>
        </p:nvSpPr>
        <p:spPr>
          <a:xfrm>
            <a:off x="544010" y="4227380"/>
            <a:ext cx="6775526" cy="115166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elit. Vivamus vel euismod leo. Donec commodo et urna ac semper. Mauris finibus augue id vulputate volutpat. Vestibu lum eros arcu, maximus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molestie</a:t>
            </a: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EE888A-C115-5042-85D0-F33969CAC582}"/>
              </a:ext>
            </a:extLst>
          </p:cNvPr>
          <p:cNvSpPr txBox="1"/>
          <p:nvPr/>
        </p:nvSpPr>
        <p:spPr>
          <a:xfrm>
            <a:off x="544011" y="3566082"/>
            <a:ext cx="2328066" cy="41306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Description 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5F892B-B5C5-504E-B8D3-FB7B41D403AC}"/>
              </a:ext>
            </a:extLst>
          </p:cNvPr>
          <p:cNvGrpSpPr/>
          <p:nvPr/>
        </p:nvGrpSpPr>
        <p:grpSpPr>
          <a:xfrm>
            <a:off x="544010" y="5774156"/>
            <a:ext cx="1319687" cy="378824"/>
            <a:chOff x="7169557" y="4456129"/>
            <a:chExt cx="1319687" cy="378824"/>
          </a:xfrm>
        </p:grpSpPr>
        <p:sp>
          <p:nvSpPr>
            <p:cNvPr id="4" name="Rectangle: Rounded Corners 63">
              <a:extLst>
                <a:ext uri="{FF2B5EF4-FFF2-40B4-BE49-F238E27FC236}">
                  <a16:creationId xmlns:a16="http://schemas.microsoft.com/office/drawing/2014/main" id="{2E06FB67-C23F-DB4C-A629-22465BD38ED3}"/>
                </a:ext>
              </a:extLst>
            </p:cNvPr>
            <p:cNvSpPr/>
            <p:nvPr/>
          </p:nvSpPr>
          <p:spPr>
            <a:xfrm>
              <a:off x="7169557" y="4456129"/>
              <a:ext cx="1319687" cy="378824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100" dirty="0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160D0D-B651-A34F-B170-2BC3795509CE}"/>
                </a:ext>
              </a:extLst>
            </p:cNvPr>
            <p:cNvSpPr txBox="1"/>
            <p:nvPr/>
          </p:nvSpPr>
          <p:spPr>
            <a:xfrm>
              <a:off x="7197294" y="4522430"/>
              <a:ext cx="9588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więcej</a:t>
              </a:r>
              <a:endPara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9F19B9-5662-A84F-AAFE-A8869C0DE2B5}"/>
                </a:ext>
              </a:extLst>
            </p:cNvPr>
            <p:cNvSpPr/>
            <p:nvPr/>
          </p:nvSpPr>
          <p:spPr>
            <a:xfrm>
              <a:off x="8156186" y="4491080"/>
              <a:ext cx="305322" cy="305322"/>
            </a:xfrm>
            <a:prstGeom prst="ellipse">
              <a:avLst/>
            </a:prstGeom>
            <a:solidFill>
              <a:srgbClr val="0D4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 panose="020B0606030504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3590BF-1661-8A47-9CBD-4E86DBD93E52}"/>
                </a:ext>
              </a:extLst>
            </p:cNvPr>
            <p:cNvSpPr txBox="1"/>
            <p:nvPr/>
          </p:nvSpPr>
          <p:spPr>
            <a:xfrm>
              <a:off x="8226252" y="4522430"/>
              <a:ext cx="1732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FF66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&gt;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E56292D-6015-BC4B-9309-449519A3043F}"/>
              </a:ext>
            </a:extLst>
          </p:cNvPr>
          <p:cNvSpPr txBox="1"/>
          <p:nvPr/>
        </p:nvSpPr>
        <p:spPr>
          <a:xfrm>
            <a:off x="1030906" y="2085137"/>
            <a:ext cx="553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About</a:t>
            </a:r>
            <a:r>
              <a:rPr lang="id-ID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Our </a:t>
            </a:r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Łazarski</a:t>
            </a:r>
            <a:endParaRPr lang="en-US" sz="3600" b="1" dirty="0">
              <a:solidFill>
                <a:srgbClr val="0D4858"/>
              </a:solidFill>
              <a:latin typeface="Poppins SemiBold" pitchFamily="2" charset="0"/>
              <a:cs typeface="Poppins SemiBold" pitchFamily="2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F43B42AC-CFDF-5950-977C-544B8A15A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22" y="629360"/>
            <a:ext cx="4696102" cy="4696102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197C0ED-439C-15C6-9B3C-F464DE541B6A}"/>
              </a:ext>
            </a:extLst>
          </p:cNvPr>
          <p:cNvSpPr txBox="1"/>
          <p:nvPr/>
        </p:nvSpPr>
        <p:spPr>
          <a:xfrm>
            <a:off x="7597036" y="1221288"/>
            <a:ext cx="268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przykładowe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476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3086C31-08A2-AD42-9A72-8B196FC72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57A8631-7A65-CA41-8D8D-D4B38E9AE60F}"/>
              </a:ext>
            </a:extLst>
          </p:cNvPr>
          <p:cNvSpPr/>
          <p:nvPr/>
        </p:nvSpPr>
        <p:spPr>
          <a:xfrm>
            <a:off x="6550487" y="4108492"/>
            <a:ext cx="5125575" cy="1373893"/>
          </a:xfrm>
          <a:prstGeom prst="roundRect">
            <a:avLst>
              <a:gd name="adj" fmla="val 13773"/>
            </a:avLst>
          </a:prstGeom>
          <a:solidFill>
            <a:srgbClr val="FF6600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CA72F-24EF-2840-95A9-136EBE9A1B87}"/>
              </a:ext>
            </a:extLst>
          </p:cNvPr>
          <p:cNvSpPr txBox="1"/>
          <p:nvPr/>
        </p:nvSpPr>
        <p:spPr>
          <a:xfrm>
            <a:off x="10598506" y="6238570"/>
            <a:ext cx="93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A0BD2E5-F1A1-E241-9DCE-CDAC9A8CE365}"/>
              </a:ext>
            </a:extLst>
          </p:cNvPr>
          <p:cNvSpPr/>
          <p:nvPr/>
        </p:nvSpPr>
        <p:spPr>
          <a:xfrm rot="5400000">
            <a:off x="11568344" y="6309358"/>
            <a:ext cx="115697" cy="9973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BF60A90-42D2-3244-B90B-F6D50CEF39F1}"/>
              </a:ext>
            </a:extLst>
          </p:cNvPr>
          <p:cNvSpPr/>
          <p:nvPr/>
        </p:nvSpPr>
        <p:spPr>
          <a:xfrm>
            <a:off x="6550487" y="2549314"/>
            <a:ext cx="5125575" cy="1373893"/>
          </a:xfrm>
          <a:prstGeom prst="roundRect">
            <a:avLst>
              <a:gd name="adj" fmla="val 13773"/>
            </a:avLst>
          </a:prstGeom>
          <a:solidFill>
            <a:srgbClr val="FF6600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2410E-32DB-1E44-8A8C-EAF56F5601CA}"/>
              </a:ext>
            </a:extLst>
          </p:cNvPr>
          <p:cNvSpPr/>
          <p:nvPr/>
        </p:nvSpPr>
        <p:spPr>
          <a:xfrm>
            <a:off x="7669470" y="2494659"/>
            <a:ext cx="2376944" cy="37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Mission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1F54D5-3F5D-2745-A8D5-DA2875A4083F}"/>
              </a:ext>
            </a:extLst>
          </p:cNvPr>
          <p:cNvSpPr/>
          <p:nvPr/>
        </p:nvSpPr>
        <p:spPr>
          <a:xfrm>
            <a:off x="7669469" y="2874731"/>
            <a:ext cx="3777377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 is simply dummy text dummy Ipsum is simply text is simply dummy like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84AE64-0072-7645-A738-E4B96A8AB069}"/>
              </a:ext>
            </a:extLst>
          </p:cNvPr>
          <p:cNvSpPr/>
          <p:nvPr/>
        </p:nvSpPr>
        <p:spPr>
          <a:xfrm>
            <a:off x="7669470" y="4035382"/>
            <a:ext cx="2376944" cy="37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Vision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3E7D4-87F6-6843-AB20-03C344C4532D}"/>
              </a:ext>
            </a:extLst>
          </p:cNvPr>
          <p:cNvSpPr/>
          <p:nvPr/>
        </p:nvSpPr>
        <p:spPr>
          <a:xfrm>
            <a:off x="7669469" y="4415454"/>
            <a:ext cx="3777377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 is simply dummy text dummy Ipsum is simply text is simply dummy like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68A602A-E9F6-BB49-8BA1-6262A6C19C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0589" y="4585936"/>
            <a:ext cx="425788" cy="40028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21CCBF3-1700-CD4F-8236-E177E03C01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0533" y="3056302"/>
            <a:ext cx="425788" cy="3891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1C89C2D-C35E-044E-B53D-54EEE9543C36}"/>
              </a:ext>
            </a:extLst>
          </p:cNvPr>
          <p:cNvSpPr txBox="1"/>
          <p:nvPr/>
        </p:nvSpPr>
        <p:spPr>
          <a:xfrm>
            <a:off x="1072055" y="1634873"/>
            <a:ext cx="5221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err="1">
                <a:solidFill>
                  <a:srgbClr val="0D4858"/>
                </a:solidFill>
                <a:latin typeface="Montserrat" pitchFamily="2" charset="77"/>
                <a:cs typeface="Almarai Bold" pitchFamily="2" charset="-78"/>
              </a:rPr>
              <a:t>Mission</a:t>
            </a:r>
            <a:r>
              <a:rPr lang="id-ID" sz="3600" b="1" dirty="0">
                <a:solidFill>
                  <a:srgbClr val="0D4858"/>
                </a:solidFill>
                <a:latin typeface="Montserrat" pitchFamily="2" charset="77"/>
                <a:cs typeface="Almarai Bold" pitchFamily="2" charset="-78"/>
              </a:rPr>
              <a:t> </a:t>
            </a:r>
            <a:br>
              <a:rPr lang="id-ID" sz="3600" b="1" dirty="0">
                <a:solidFill>
                  <a:srgbClr val="0D4858"/>
                </a:solidFill>
                <a:latin typeface="Montserrat" pitchFamily="2" charset="77"/>
                <a:cs typeface="Almarai Bold" pitchFamily="2" charset="-78"/>
              </a:rPr>
            </a:br>
            <a:r>
              <a:rPr lang="id-ID" sz="3600" b="1" dirty="0">
                <a:solidFill>
                  <a:srgbClr val="0D4858"/>
                </a:solidFill>
                <a:latin typeface="Montserrat" pitchFamily="2" charset="77"/>
                <a:cs typeface="Almarai Bold" pitchFamily="2" charset="-78"/>
              </a:rPr>
              <a:t>&amp; Vision</a:t>
            </a:r>
            <a:endParaRPr lang="en-US" sz="3600" b="1" dirty="0">
              <a:solidFill>
                <a:srgbClr val="0D4858"/>
              </a:solidFill>
              <a:latin typeface="Montserrat" pitchFamily="2" charset="77"/>
              <a:cs typeface="Almarai Bold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2FF4FB-EE46-5B4E-BFFE-063EE5123435}"/>
              </a:ext>
            </a:extLst>
          </p:cNvPr>
          <p:cNvSpPr txBox="1"/>
          <p:nvPr/>
        </p:nvSpPr>
        <p:spPr>
          <a:xfrm>
            <a:off x="6550487" y="834173"/>
            <a:ext cx="5025836" cy="1520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elit. Vivamus vel euismod leo. Donec commodo et urna ac semper. Mauris finibus augue id vulputate volutpat. </a:t>
            </a:r>
          </a:p>
        </p:txBody>
      </p:sp>
    </p:spTree>
    <p:extLst>
      <p:ext uri="{BB962C8B-B14F-4D97-AF65-F5344CB8AC3E}">
        <p14:creationId xmlns:p14="http://schemas.microsoft.com/office/powerpoint/2010/main" val="235919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80097-1611-5C83-2A3B-3FCB25358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9A0B7A-48F6-476C-DE07-23D3D9DE8E94}"/>
              </a:ext>
            </a:extLst>
          </p:cNvPr>
          <p:cNvSpPr txBox="1"/>
          <p:nvPr/>
        </p:nvSpPr>
        <p:spPr>
          <a:xfrm>
            <a:off x="10598506" y="6238570"/>
            <a:ext cx="93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37ABCEE-045B-07C3-5EAD-E1031906F6FA}"/>
              </a:ext>
            </a:extLst>
          </p:cNvPr>
          <p:cNvSpPr/>
          <p:nvPr/>
        </p:nvSpPr>
        <p:spPr>
          <a:xfrm rot="5400000">
            <a:off x="11568344" y="6309358"/>
            <a:ext cx="115697" cy="9973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4AA2B6-3A02-4470-9E1F-915467149080}"/>
              </a:ext>
            </a:extLst>
          </p:cNvPr>
          <p:cNvSpPr/>
          <p:nvPr/>
        </p:nvSpPr>
        <p:spPr>
          <a:xfrm>
            <a:off x="7669470" y="2716144"/>
            <a:ext cx="2376944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Poppins SemiBold" pitchFamily="2" charset="0"/>
                <a:ea typeface="Noto Serif" panose="02020600060500020200" pitchFamily="18" charset="0"/>
                <a:cs typeface="Poppins SemiBold" pitchFamily="2" charset="0"/>
              </a:rPr>
              <a:t>Our Mission University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6BCD0A-A7C0-0A8C-574E-DC1D0D18B202}"/>
              </a:ext>
            </a:extLst>
          </p:cNvPr>
          <p:cNvSpPr txBox="1"/>
          <p:nvPr/>
        </p:nvSpPr>
        <p:spPr>
          <a:xfrm>
            <a:off x="1073906" y="1623192"/>
            <a:ext cx="6455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"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Lorem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ipsum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dolor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sit 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amet</a:t>
            </a:r>
            <a:endParaRPr lang="en-US" sz="3600" b="1" dirty="0">
              <a:solidFill>
                <a:srgbClr val="0D4858"/>
              </a:solidFill>
              <a:latin typeface="Poppins SemiBold" pitchFamily="2" charset="0"/>
              <a:cs typeface="Poppins SemiBold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3F4F41-56F3-E465-4C5A-B78C8BEA3E4D}"/>
              </a:ext>
            </a:extLst>
          </p:cNvPr>
          <p:cNvSpPr txBox="1"/>
          <p:nvPr/>
        </p:nvSpPr>
        <p:spPr>
          <a:xfrm>
            <a:off x="540000" y="3299796"/>
            <a:ext cx="11123814" cy="299832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Red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perspiciatis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unde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omnis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iste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natus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error sit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voluptatem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accusantium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doloremque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laudantium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totam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rem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aperiam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eaque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ipsa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quae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ab illo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inventore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veritatis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et quasi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architecto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beatae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vitae dicta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sunt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explicabo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Nemo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enim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ipsam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voluptatem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quia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voluptas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aspernatur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aut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odit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aut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fugit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quia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consequuntur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magni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dolores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eos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qui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ratione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voluptatem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sequi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nesciunt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pl-PL" sz="16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Neque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porro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quisquam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est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qui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dolorem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quia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dolor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adipisci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velit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quia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non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numquam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eius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modi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tempora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incidunt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labore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dolore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magnam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aliquam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quaerat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voluptatem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enim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ad minima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veniam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quis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nostrum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exercitationem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ullam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corporis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suscipit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laboriosam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nisi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aliquid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ex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ea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commodi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consequatur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? 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1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EA92A5C0-524F-3DDD-C2B8-251AA7A79F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9671" y="3429000"/>
            <a:ext cx="5740855" cy="3437357"/>
          </a:xfrm>
        </p:spPr>
        <p:txBody>
          <a:bodyPr/>
          <a:lstStyle/>
          <a:p>
            <a:endParaRPr lang="en-PL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51C73806-F9DC-7F06-27E0-E230FA9035DC}"/>
              </a:ext>
            </a:extLst>
          </p:cNvPr>
          <p:cNvSpPr txBox="1"/>
          <p:nvPr/>
        </p:nvSpPr>
        <p:spPr>
          <a:xfrm>
            <a:off x="7313656" y="1505814"/>
            <a:ext cx="4661831" cy="4475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Vivamus vel euismod leo. Donec commodo et urna ac semper. Mauris finibus augue id vulputate volutpat. Vestibu lum eros arcu, maximus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molestie</a:t>
            </a: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urna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semper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finibus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lum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maximus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d-ID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molestie</a:t>
            </a: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9DF8BC2A-7134-64BF-6B46-7D0CAE9BA0E7}"/>
              </a:ext>
            </a:extLst>
          </p:cNvPr>
          <p:cNvSpPr txBox="1"/>
          <p:nvPr/>
        </p:nvSpPr>
        <p:spPr>
          <a:xfrm>
            <a:off x="1221057" y="2383150"/>
            <a:ext cx="1993582" cy="38856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 SemiBold" pitchFamily="2" charset="0"/>
                <a:ea typeface="Open Sans" panose="020B0606030504020204" pitchFamily="34" charset="0"/>
                <a:cs typeface="Poppins SemiBold" pitchFamily="2" charset="0"/>
              </a:rPr>
              <a:t>Description Here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88A0430-0F08-4B32-81B2-9F4DCAF38B30}"/>
              </a:ext>
            </a:extLst>
          </p:cNvPr>
          <p:cNvSpPr txBox="1"/>
          <p:nvPr/>
        </p:nvSpPr>
        <p:spPr>
          <a:xfrm>
            <a:off x="1129671" y="1688694"/>
            <a:ext cx="553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About</a:t>
            </a:r>
            <a:r>
              <a:rPr lang="id-ID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Our </a:t>
            </a:r>
            <a:r>
              <a:rPr lang="id-ID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Łazarski</a:t>
            </a:r>
            <a:endParaRPr lang="en-US" sz="3600" b="1" dirty="0">
              <a:solidFill>
                <a:srgbClr val="0D4858"/>
              </a:solidFill>
              <a:latin typeface="Poppins SemiBold" pitchFamily="2" charset="0"/>
              <a:cs typeface="Poppi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2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8D5190CC-EAA7-296F-C0C7-A6551E38D0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0969" y="913635"/>
            <a:ext cx="4038108" cy="3922734"/>
          </a:xfrm>
        </p:spPr>
        <p:txBody>
          <a:bodyPr/>
          <a:lstStyle/>
          <a:p>
            <a:endParaRPr lang="en-PL"/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E1E72050-E0BC-918F-FDF5-E270CFE681E9}"/>
              </a:ext>
            </a:extLst>
          </p:cNvPr>
          <p:cNvSpPr txBox="1"/>
          <p:nvPr/>
        </p:nvSpPr>
        <p:spPr>
          <a:xfrm>
            <a:off x="1021605" y="2228671"/>
            <a:ext cx="5903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Lorem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ipsum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  <a:r>
              <a:rPr lang="pl-PL" sz="3600" b="1" dirty="0" err="1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dolor</a:t>
            </a:r>
            <a:r>
              <a:rPr lang="pl-PL" sz="3600" b="1" dirty="0">
                <a:solidFill>
                  <a:srgbClr val="0D4858"/>
                </a:solidFill>
                <a:latin typeface="Poppins SemiBold" pitchFamily="2" charset="0"/>
                <a:cs typeface="Poppins SemiBold" pitchFamily="2" charset="0"/>
              </a:rPr>
              <a:t> </a:t>
            </a:r>
            <a:endParaRPr lang="en-US" sz="3600" b="1" dirty="0">
              <a:solidFill>
                <a:srgbClr val="0D4858"/>
              </a:solidFill>
              <a:latin typeface="Poppins SemiBold" pitchFamily="2" charset="0"/>
              <a:cs typeface="Poppins SemiBold" pitchFamily="2" charset="0"/>
            </a:endParaRPr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2ACD924B-33BA-27DC-BF9C-6CCFE87F2A55}"/>
              </a:ext>
            </a:extLst>
          </p:cNvPr>
          <p:cNvSpPr txBox="1"/>
          <p:nvPr/>
        </p:nvSpPr>
        <p:spPr>
          <a:xfrm>
            <a:off x="540000" y="3429000"/>
            <a:ext cx="6630157" cy="225965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Red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perspiciatis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unde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omnis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iste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natus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error sit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voluptatem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accusantium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doloremque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laudantium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totam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rem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aperiam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eaque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ipsa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quae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ab illo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inventore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veritatis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et quasi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architecto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beatae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vitae dicta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sunt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explicabo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Nemo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enim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ipsam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voluptatem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quia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voluptas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aspernatur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aut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odit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aut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fugit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sed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quia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consequuntur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magni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dolores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eos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qui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ratione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voluptatem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sequi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nesciunt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213629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Łazarski kolo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04E"/>
      </a:accent1>
      <a:accent2>
        <a:srgbClr val="FF5500"/>
      </a:accent2>
      <a:accent3>
        <a:srgbClr val="09303C"/>
      </a:accent3>
      <a:accent4>
        <a:srgbClr val="F2F3F5"/>
      </a:accent4>
      <a:accent5>
        <a:srgbClr val="941651"/>
      </a:accent5>
      <a:accent6>
        <a:srgbClr val="F0EEF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prezentacji UŁ" id="{37B7FB6E-2E6C-1F45-9828-69D445279A39}" vid="{426F8E75-4124-5446-B8DB-96F72BA7AEE8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prezentacji UŁ" id="{37B7FB6E-2E6C-1F45-9828-69D445279A39}" vid="{1C10E9F0-134B-5C46-B383-90A6C462ABA1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5372</TotalTime>
  <Words>1183</Words>
  <Application>Microsoft Macintosh PowerPoint</Application>
  <PresentationFormat>Panoramiczny</PresentationFormat>
  <Paragraphs>130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Lato</vt:lpstr>
      <vt:lpstr>Lato Medium</vt:lpstr>
      <vt:lpstr>Montserrat</vt:lpstr>
      <vt:lpstr>Open Sans</vt:lpstr>
      <vt:lpstr>Poppins</vt:lpstr>
      <vt:lpstr>Poppins Medium</vt:lpstr>
      <vt:lpstr>Poppins SemiBold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Marlena Wieteska</dc:creator>
  <cp:keywords/>
  <dc:description/>
  <cp:lastModifiedBy>Studio Kreatywa</cp:lastModifiedBy>
  <cp:revision>16</cp:revision>
  <dcterms:created xsi:type="dcterms:W3CDTF">2024-10-23T14:36:40Z</dcterms:created>
  <dcterms:modified xsi:type="dcterms:W3CDTF">2024-10-30T16:17:25Z</dcterms:modified>
  <cp:category/>
</cp:coreProperties>
</file>