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10"/>
  </p:notesMasterIdLst>
  <p:handoutMasterIdLst>
    <p:handoutMasterId r:id="rId11"/>
  </p:handoutMasterIdLst>
  <p:sldIdLst>
    <p:sldId id="256" r:id="rId2"/>
    <p:sldId id="300" r:id="rId3"/>
    <p:sldId id="318" r:id="rId4"/>
    <p:sldId id="292" r:id="rId5"/>
    <p:sldId id="303" r:id="rId6"/>
    <p:sldId id="323" r:id="rId7"/>
    <p:sldId id="324" r:id="rId8"/>
    <p:sldId id="325" r:id="rId9"/>
  </p:sldIdLst>
  <p:sldSz cx="9144000" cy="6858000" type="screen4x3"/>
  <p:notesSz cx="6797675" cy="9928225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FF"/>
    <a:srgbClr val="BD2C30"/>
    <a:srgbClr val="FAB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3326" autoAdjust="0"/>
  </p:normalViewPr>
  <p:slideViewPr>
    <p:cSldViewPr snapToObjects="1">
      <p:cViewPr varScale="1">
        <p:scale>
          <a:sx n="109" d="100"/>
          <a:sy n="109" d="100"/>
        </p:scale>
        <p:origin x="167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3972" y="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F3F35BD-2F72-47C5-B7B7-E2D6F77CD70A}" type="datetime1">
              <a:rPr lang="de-DE"/>
              <a:pPr>
                <a:defRPr/>
              </a:pPr>
              <a:t>12.04.2016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A1EBECD-7AD6-4B8C-9276-FAA3BD93516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81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0D7BD5D-9877-4757-8445-8C2AB9CCB3B8}" type="datetime1">
              <a:rPr lang="de-DE"/>
              <a:pPr>
                <a:defRPr/>
              </a:pPr>
              <a:t>12.04.2016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pl-PL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32ACE7-52A4-46AD-9FF3-B512B8F9091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00001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l-PL" dirty="0" smtClean="0">
              <a:ea typeface="ＭＳ Ｐゴシック" pitchFamily="-107" charset="-128"/>
            </a:endParaRPr>
          </a:p>
        </p:txBody>
      </p:sp>
      <p:sp>
        <p:nvSpPr>
          <p:cNvPr id="3584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31A378-3631-421C-9FFF-D34DC23607CE}" type="slidenum">
              <a:rPr lang="de-DE" smtClean="0"/>
              <a:pPr/>
              <a:t>1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278864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de-DE" sz="500" dirty="0" smtClean="0">
              <a:ea typeface="ＭＳ Ｐゴシック" pitchFamily="-107" charset="-128"/>
            </a:endParaRPr>
          </a:p>
        </p:txBody>
      </p:sp>
      <p:sp>
        <p:nvSpPr>
          <p:cNvPr id="3994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6AE5D2-C48B-4181-99FD-76D05FBC9100}" type="slidenum">
              <a:rPr lang="de-DE" smtClean="0"/>
              <a:pPr/>
              <a:t>2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399764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pl-PL" sz="1100" dirty="0" smtClean="0">
              <a:latin typeface="Arial" panose="020B0604020202020204" pitchFamily="34" charset="0"/>
              <a:ea typeface="ＭＳ Ｐゴシック" pitchFamily="-107" charset="-128"/>
              <a:cs typeface="Arial" panose="020B0604020202020204" pitchFamily="34" charset="0"/>
            </a:endParaRPr>
          </a:p>
        </p:txBody>
      </p:sp>
      <p:sp>
        <p:nvSpPr>
          <p:cNvPr id="3994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6AE5D2-C48B-4181-99FD-76D05FBC9100}" type="slidenum">
              <a:rPr lang="de-DE" smtClean="0"/>
              <a:pPr/>
              <a:t>3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580242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58825"/>
            <a:ext cx="4962525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>
              <a:ea typeface="ＭＳ Ｐゴシック" pitchFamily="-107" charset="-128"/>
            </a:endParaRPr>
          </a:p>
          <a:p>
            <a:pPr eaLnBrk="1" hangingPunct="1">
              <a:spcBef>
                <a:spcPct val="0"/>
              </a:spcBef>
            </a:pPr>
            <a:endParaRPr lang="de-DE" dirty="0" smtClean="0">
              <a:ea typeface="ＭＳ Ｐゴシック" pitchFamily="-107" charset="-128"/>
            </a:endParaRPr>
          </a:p>
        </p:txBody>
      </p:sp>
      <p:sp>
        <p:nvSpPr>
          <p:cNvPr id="6349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533A55-FDFD-4AA3-9030-E32767F4D8CA}" type="slidenum">
              <a:rPr lang="de-DE" smtClean="0"/>
              <a:pPr/>
              <a:t>4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942586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de-DE" sz="1100" dirty="0" smtClean="0">
              <a:ea typeface="ＭＳ Ｐゴシック" pitchFamily="-107" charset="-128"/>
            </a:endParaRPr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D754C4-D9EB-4532-BE1D-034EB7A5ABEF}" type="slidenum">
              <a:rPr lang="de-DE" smtClean="0"/>
              <a:pPr/>
              <a:t>5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18930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de-DE" dirty="0" smtClean="0">
              <a:ea typeface="ＭＳ Ｐゴシック" pitchFamily="-107" charset="-128"/>
            </a:endParaRPr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D754C4-D9EB-4532-BE1D-034EB7A5ABEF}" type="slidenum">
              <a:rPr lang="de-DE" smtClean="0"/>
              <a:pPr/>
              <a:t>6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507440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de-DE" sz="300" dirty="0" smtClean="0">
              <a:ea typeface="ＭＳ Ｐゴシック" pitchFamily="-107" charset="-128"/>
            </a:endParaRPr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D754C4-D9EB-4532-BE1D-034EB7A5ABEF}" type="slidenum">
              <a:rPr lang="de-DE" smtClean="0"/>
              <a:pPr/>
              <a:t>7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212481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de-DE" sz="1100" dirty="0" smtClean="0">
              <a:ea typeface="ＭＳ Ｐゴシック" pitchFamily="-107" charset="-128"/>
            </a:endParaRPr>
          </a:p>
        </p:txBody>
      </p:sp>
      <p:sp>
        <p:nvSpPr>
          <p:cNvPr id="6554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CF4913-874A-4758-A678-DC620329943B}" type="slidenum">
              <a:rPr lang="de-DE" smtClean="0"/>
              <a:pPr/>
              <a:t>8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734736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5"/>
          <p:cNvSpPr>
            <a:spLocks noChangeArrowheads="1"/>
          </p:cNvSpPr>
          <p:nvPr/>
        </p:nvSpPr>
        <p:spPr bwMode="auto">
          <a:xfrm>
            <a:off x="0" y="2470150"/>
            <a:ext cx="9144000" cy="30591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 sz="1800"/>
          </a:p>
        </p:txBody>
      </p:sp>
      <p:pic>
        <p:nvPicPr>
          <p:cNvPr id="5" name="Picture 69" descr="H:\Blumen\Blumen_einzeln_M\jpg\LDI_OIC4_Blume_5_2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65" t="2330" r="4523" b="51358"/>
          <a:stretch>
            <a:fillRect/>
          </a:stretch>
        </p:blipFill>
        <p:spPr bwMode="auto">
          <a:xfrm>
            <a:off x="503238" y="5975350"/>
            <a:ext cx="170815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0" descr="F:\Arbeit\rig\forschungs-ppt\mat\LDI_OIC4_Blume_g8_0.gif"/>
          <p:cNvPicPr>
            <a:picLocks noChangeAspect="1" noChangeArrowheads="1"/>
          </p:cNvPicPr>
          <p:nvPr/>
        </p:nvPicPr>
        <p:blipFill>
          <a:blip r:embed="rId3"/>
          <a:srcRect l="51456" t="30751" r="-2911" b="302"/>
          <a:stretch>
            <a:fillRect/>
          </a:stretch>
        </p:blipFill>
        <p:spPr bwMode="auto">
          <a:xfrm>
            <a:off x="0" y="0"/>
            <a:ext cx="1795463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1" descr="H:\Blumen\Blumen_einzeln_M\jpg\LDI_OIC4_Blume_3_25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882" r="50352"/>
          <a:stretch>
            <a:fillRect/>
          </a:stretch>
        </p:blipFill>
        <p:spPr bwMode="auto">
          <a:xfrm>
            <a:off x="8689975" y="5014913"/>
            <a:ext cx="454025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2" descr="F:\Arbeit\ppt land der ideen\url_studieren_d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8363" y="6415088"/>
            <a:ext cx="24320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3" descr="F:\Arbeit\ppt land der ideen\LDI_Logo_QuerFormat_dt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902325" y="381000"/>
            <a:ext cx="252095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56" name="Rectangle 64"/>
          <p:cNvSpPr>
            <a:spLocks noGrp="1" noChangeArrowheads="1"/>
          </p:cNvSpPr>
          <p:nvPr>
            <p:ph type="subTitle" idx="1"/>
          </p:nvPr>
        </p:nvSpPr>
        <p:spPr>
          <a:xfrm>
            <a:off x="641350" y="4179888"/>
            <a:ext cx="8035925" cy="441325"/>
          </a:xfrm>
        </p:spPr>
        <p:txBody>
          <a:bodyPr/>
          <a:lstStyle>
            <a:lvl1pPr marL="0" indent="0">
              <a:buFontTx/>
              <a:buNone/>
              <a:defRPr sz="3000"/>
            </a:lvl1pPr>
          </a:lstStyle>
          <a:p>
            <a:r>
              <a:rPr lang="de-DE" smtClean="0"/>
              <a:t>Master-Untertitelformat bearbeiten</a:t>
            </a:r>
            <a:endParaRPr lang="en-GB"/>
          </a:p>
        </p:txBody>
      </p:sp>
      <p:sp>
        <p:nvSpPr>
          <p:cNvPr id="8255" name="Rectangle 63"/>
          <p:cNvSpPr>
            <a:spLocks noGrp="1" noChangeArrowheads="1"/>
          </p:cNvSpPr>
          <p:nvPr>
            <p:ph type="ctrTitle"/>
          </p:nvPr>
        </p:nvSpPr>
        <p:spPr>
          <a:xfrm>
            <a:off x="641350" y="2611438"/>
            <a:ext cx="8035925" cy="1477962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de-DE" smtClean="0"/>
              <a:t>Mastertitelformat bearbeiten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78588" y="279400"/>
            <a:ext cx="1978025" cy="4948238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279400"/>
            <a:ext cx="5786438" cy="4948238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79400"/>
            <a:ext cx="7916863" cy="1433513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39750" y="1978025"/>
            <a:ext cx="3881438" cy="3249613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573588" y="1978025"/>
            <a:ext cx="3883025" cy="3249613"/>
          </a:xfrm>
        </p:spPr>
        <p:txBody>
          <a:bodyPr/>
          <a:lstStyle/>
          <a:p>
            <a:pPr lvl="0"/>
            <a:r>
              <a:rPr lang="de-DE" noProof="0" smtClean="0"/>
              <a:t>ClipArt durch Klicken auf Symbol hinzufügen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79400"/>
            <a:ext cx="7916863" cy="1433513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539750" y="1978025"/>
            <a:ext cx="7916863" cy="3249613"/>
          </a:xfrm>
        </p:spPr>
        <p:txBody>
          <a:bodyPr/>
          <a:lstStyle/>
          <a:p>
            <a:pPr lvl="0"/>
            <a:r>
              <a:rPr lang="de-DE" noProof="0" smtClean="0"/>
              <a:t>SmartArt-Grafik durch Klicken auf Symbol hinzuzufügen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fld id="{205E5197-5F9F-40D9-B723-804E3AF6B2B4}" type="datetime1">
              <a:rPr lang="de-DE"/>
              <a:pPr>
                <a:defRPr/>
              </a:pPr>
              <a:t>12.04.2016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fld id="{B61178C1-7727-4495-B36B-67905583BFD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978025"/>
            <a:ext cx="3881438" cy="324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3588" y="1978025"/>
            <a:ext cx="3883025" cy="324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79400"/>
            <a:ext cx="7916863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  <a:endParaRPr lang="en-GB" smtClean="0"/>
          </a:p>
        </p:txBody>
      </p:sp>
      <p:sp>
        <p:nvSpPr>
          <p:cNvPr id="1027" name="Rectangle 5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978025"/>
            <a:ext cx="7916863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</p:txBody>
      </p:sp>
      <p:pic>
        <p:nvPicPr>
          <p:cNvPr id="1028" name="Picture 64" descr="H:\Blumen\Blumen_einzeln_M\jpg\LDI_OIC4_Blume_5_25.jpg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65" t="2330" r="4523" b="51358"/>
          <a:stretch>
            <a:fillRect/>
          </a:stretch>
        </p:blipFill>
        <p:spPr bwMode="auto">
          <a:xfrm>
            <a:off x="5635625" y="6137275"/>
            <a:ext cx="13938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65" descr="F:\Arbeit\rig\forschungs-ppt\mat\LDI_OIC4_Blume_g8_0.gif"/>
          <p:cNvPicPr>
            <a:picLocks noChangeAspect="1" noChangeArrowheads="1"/>
          </p:cNvPicPr>
          <p:nvPr/>
        </p:nvPicPr>
        <p:blipFill>
          <a:blip r:embed="rId17"/>
          <a:srcRect l="55185" t="-1526" r="-2911" b="302"/>
          <a:stretch>
            <a:fillRect/>
          </a:stretch>
        </p:blipFill>
        <p:spPr bwMode="auto">
          <a:xfrm>
            <a:off x="0" y="2414588"/>
            <a:ext cx="4064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9" descr="F:\Arbeit\ppt land der ideen\url_studieren_de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261225" y="6362700"/>
            <a:ext cx="119538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028" descr="F:\Arbeit\ppt land der ideen\LDI_Logo_QuerFormat_dt.jpg"/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533400" y="6053138"/>
            <a:ext cx="84613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  <p:sldLayoutId id="2147484084" r:id="rId12"/>
    <p:sldLayoutId id="2147484085" r:id="rId13"/>
    <p:sldLayoutId id="2147484087" r:id="rId1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itchFamily="-110" charset="0"/>
        </a:defRPr>
      </a:lvl6pPr>
      <a:lvl7pPr marL="9144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itchFamily="-110" charset="0"/>
        </a:defRPr>
      </a:lvl7pPr>
      <a:lvl8pPr marL="1371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itchFamily="-110" charset="0"/>
        </a:defRPr>
      </a:lvl8pPr>
      <a:lvl9pPr marL="18288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itchFamily="-110" charset="0"/>
        </a:defRPr>
      </a:lvl9pPr>
    </p:titleStyle>
    <p:bodyStyle>
      <a:lvl1pPr marL="381000" indent="-381000" algn="l" rtl="0" eaLnBrk="0" fontAlgn="base" hangingPunct="0">
        <a:lnSpc>
          <a:spcPct val="90000"/>
        </a:lnSpc>
        <a:spcBef>
          <a:spcPct val="0"/>
        </a:spcBef>
        <a:spcAft>
          <a:spcPct val="10000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952500" indent="-381000" algn="l" rtl="0" eaLnBrk="0" fontAlgn="base" hangingPunct="0">
        <a:lnSpc>
          <a:spcPct val="90000"/>
        </a:lnSpc>
        <a:spcBef>
          <a:spcPct val="20000"/>
        </a:spcBef>
        <a:spcAft>
          <a:spcPct val="10000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ＭＳ Ｐゴシック" pitchFamily="-110" charset="-128"/>
        </a:defRPr>
      </a:lvl2pPr>
      <a:lvl3pPr marL="2003425" indent="-381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defRPr>
          <a:solidFill>
            <a:schemeClr val="tx1"/>
          </a:solidFill>
          <a:latin typeface="Verdana" pitchFamily="-110" charset="0"/>
          <a:ea typeface="ＭＳ Ｐゴシック" pitchFamily="-110" charset="-128"/>
        </a:defRPr>
      </a:lvl3pPr>
      <a:lvl4pPr marL="280352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>
          <a:solidFill>
            <a:schemeClr val="tx1"/>
          </a:solidFill>
          <a:latin typeface="Verdana" pitchFamily="-110" charset="0"/>
          <a:ea typeface="ＭＳ Ｐゴシック" pitchFamily="-110" charset="-128"/>
        </a:defRPr>
      </a:lvl4pPr>
      <a:lvl5pPr marL="322262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>
          <a:solidFill>
            <a:schemeClr val="tx1"/>
          </a:solidFill>
          <a:latin typeface="Verdana" pitchFamily="-110" charset="0"/>
          <a:ea typeface="ＭＳ Ｐゴシック" pitchFamily="-110" charset="-128"/>
        </a:defRPr>
      </a:lvl5pPr>
      <a:lvl6pPr marL="3679825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-110" charset="2"/>
        <a:buChar char="§"/>
        <a:defRPr>
          <a:solidFill>
            <a:schemeClr val="tx1"/>
          </a:solidFill>
          <a:latin typeface="Verdana" pitchFamily="-110" charset="0"/>
          <a:ea typeface="ＭＳ Ｐゴシック" pitchFamily="-110" charset="-128"/>
        </a:defRPr>
      </a:lvl6pPr>
      <a:lvl7pPr marL="4137025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-110" charset="2"/>
        <a:buChar char="§"/>
        <a:defRPr>
          <a:solidFill>
            <a:schemeClr val="tx1"/>
          </a:solidFill>
          <a:latin typeface="Verdana" pitchFamily="-110" charset="0"/>
          <a:ea typeface="ＭＳ Ｐゴシック" pitchFamily="-110" charset="-128"/>
        </a:defRPr>
      </a:lvl7pPr>
      <a:lvl8pPr marL="4594225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-110" charset="2"/>
        <a:buChar char="§"/>
        <a:defRPr>
          <a:solidFill>
            <a:schemeClr val="tx1"/>
          </a:solidFill>
          <a:latin typeface="Verdana" pitchFamily="-110" charset="0"/>
          <a:ea typeface="ＭＳ Ｐゴシック" pitchFamily="-110" charset="-128"/>
        </a:defRPr>
      </a:lvl8pPr>
      <a:lvl9pPr marL="5051425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-110" charset="2"/>
        <a:buChar char="§"/>
        <a:defRPr>
          <a:solidFill>
            <a:schemeClr val="tx1"/>
          </a:solidFill>
          <a:latin typeface="Verdana" pitchFamily="-110" charset="0"/>
          <a:ea typeface="ＭＳ Ｐゴシック" pitchFamily="-110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el 1"/>
          <p:cNvSpPr>
            <a:spLocks noGrp="1"/>
          </p:cNvSpPr>
          <p:nvPr>
            <p:ph type="ctrTitle"/>
          </p:nvPr>
        </p:nvSpPr>
        <p:spPr>
          <a:xfrm>
            <a:off x="641350" y="2903538"/>
            <a:ext cx="8035925" cy="1477962"/>
          </a:xfrm>
        </p:spPr>
        <p:txBody>
          <a:bodyPr/>
          <a:lstStyle/>
          <a:p>
            <a:pPr eaLnBrk="1" hangingPunct="1"/>
            <a:r>
              <a:rPr lang="pl-PL" sz="5400" b="1" dirty="0" err="1" smtClean="0">
                <a:ea typeface="ＭＳ Ｐゴシック" pitchFamily="-107" charset="-128"/>
              </a:rPr>
              <a:t>Studying</a:t>
            </a:r>
            <a:r>
              <a:rPr lang="pl-PL" sz="5400" b="1" dirty="0" smtClean="0">
                <a:ea typeface="ＭＳ Ｐゴシック" pitchFamily="-107" charset="-128"/>
              </a:rPr>
              <a:t> in Germany</a:t>
            </a:r>
            <a:r>
              <a:rPr lang="de-DE" b="1" dirty="0" smtClean="0">
                <a:ea typeface="ＭＳ Ｐゴシック" pitchFamily="-107" charset="-128"/>
              </a:rPr>
              <a:t/>
            </a:r>
            <a:br>
              <a:rPr lang="de-DE" b="1" dirty="0" smtClean="0">
                <a:ea typeface="ＭＳ Ｐゴシック" pitchFamily="-107" charset="-128"/>
              </a:rPr>
            </a:br>
            <a:endParaRPr lang="de-DE" b="1" dirty="0" smtClean="0">
              <a:ea typeface="ＭＳ Ｐゴシック" pitchFamily="-107" charset="-128"/>
            </a:endParaRPr>
          </a:p>
        </p:txBody>
      </p:sp>
      <p:sp>
        <p:nvSpPr>
          <p:cNvPr id="3" name="Titel 1"/>
          <p:cNvSpPr txBox="1">
            <a:spLocks/>
          </p:cNvSpPr>
          <p:nvPr/>
        </p:nvSpPr>
        <p:spPr bwMode="auto">
          <a:xfrm>
            <a:off x="641349" y="4797152"/>
            <a:ext cx="803592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-110" charset="0"/>
              </a:defRPr>
            </a:lvl6pPr>
            <a:lvl7pPr marL="914400"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-110" charset="0"/>
              </a:defRPr>
            </a:lvl7pPr>
            <a:lvl8pPr marL="1371600"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-110" charset="0"/>
              </a:defRPr>
            </a:lvl8pPr>
            <a:lvl9pPr marL="1828800"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-110" charset="0"/>
              </a:defRPr>
            </a:lvl9pPr>
          </a:lstStyle>
          <a:p>
            <a:pPr defTabSz="914400" eaLnBrk="1" hangingPunct="1"/>
            <a:r>
              <a:rPr lang="pl-PL" sz="2400" b="1" kern="0" dirty="0" err="1" smtClean="0">
                <a:ea typeface="ＭＳ Ｐゴシック" pitchFamily="-107" charset="-128"/>
              </a:rPr>
              <a:t>Lazarski</a:t>
            </a:r>
            <a:r>
              <a:rPr lang="pl-PL" sz="2400" b="1" kern="0" dirty="0" smtClean="0">
                <a:ea typeface="ＭＳ Ｐゴシック" pitchFamily="-107" charset="-128"/>
              </a:rPr>
              <a:t> University, 13th </a:t>
            </a:r>
            <a:r>
              <a:rPr lang="pl-PL" sz="2400" b="1" kern="0" dirty="0" err="1" smtClean="0">
                <a:ea typeface="ＭＳ Ｐゴシック" pitchFamily="-107" charset="-128"/>
              </a:rPr>
              <a:t>April</a:t>
            </a:r>
            <a:r>
              <a:rPr lang="pl-PL" sz="2400" b="1" kern="0" dirty="0" smtClean="0">
                <a:ea typeface="ＭＳ Ｐゴシック" pitchFamily="-107" charset="-128"/>
              </a:rPr>
              <a:t> 2016</a:t>
            </a:r>
            <a:r>
              <a:rPr lang="de-DE" b="1" kern="0" dirty="0" smtClean="0">
                <a:ea typeface="ＭＳ Ｐゴシック" pitchFamily="-107" charset="-128"/>
              </a:rPr>
              <a:t/>
            </a:r>
            <a:br>
              <a:rPr lang="de-DE" b="1" kern="0" dirty="0" smtClean="0">
                <a:ea typeface="ＭＳ Ｐゴシック" pitchFamily="-107" charset="-128"/>
              </a:rPr>
            </a:br>
            <a:endParaRPr lang="de-DE" b="1" kern="0" dirty="0" smtClean="0">
              <a:ea typeface="ＭＳ Ｐゴシック" pitchFamily="-107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hteck 14"/>
          <p:cNvSpPr>
            <a:spLocks noChangeArrowheads="1"/>
          </p:cNvSpPr>
          <p:nvPr/>
        </p:nvSpPr>
        <p:spPr bwMode="auto">
          <a:xfrm>
            <a:off x="0" y="2209800"/>
            <a:ext cx="539750" cy="12954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/>
          <a:lstStyle/>
          <a:p>
            <a:pPr defTabSz="914400"/>
            <a:endParaRPr lang="pl-PL">
              <a:latin typeface="Times New Roman" pitchFamily="18" charset="0"/>
            </a:endParaRPr>
          </a:p>
        </p:txBody>
      </p:sp>
      <p:sp>
        <p:nvSpPr>
          <p:cNvPr id="8197" name="Rectangle 65"/>
          <p:cNvSpPr>
            <a:spLocks noChangeArrowheads="1"/>
          </p:cNvSpPr>
          <p:nvPr/>
        </p:nvSpPr>
        <p:spPr bwMode="auto">
          <a:xfrm>
            <a:off x="0" y="457200"/>
            <a:ext cx="9144000" cy="762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 sz="1800"/>
          </a:p>
        </p:txBody>
      </p:sp>
      <p:sp>
        <p:nvSpPr>
          <p:cNvPr id="8198" name="Titel 1"/>
          <p:cNvSpPr txBox="1">
            <a:spLocks/>
          </p:cNvSpPr>
          <p:nvPr/>
        </p:nvSpPr>
        <p:spPr bwMode="auto">
          <a:xfrm>
            <a:off x="539750" y="533400"/>
            <a:ext cx="7916863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4400">
              <a:lnSpc>
                <a:spcPct val="115000"/>
              </a:lnSpc>
            </a:pPr>
            <a:r>
              <a:rPr lang="pl-PL" sz="3200" b="1" dirty="0" smtClean="0"/>
              <a:t>DAAD</a:t>
            </a:r>
            <a:endParaRPr lang="de-DE" sz="3200" b="1" dirty="0"/>
          </a:p>
        </p:txBody>
      </p:sp>
      <p:sp>
        <p:nvSpPr>
          <p:cNvPr id="8199" name="Rectangle 65"/>
          <p:cNvSpPr>
            <a:spLocks noChangeArrowheads="1"/>
          </p:cNvSpPr>
          <p:nvPr/>
        </p:nvSpPr>
        <p:spPr bwMode="auto">
          <a:xfrm>
            <a:off x="0" y="228600"/>
            <a:ext cx="9144000" cy="2286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 sz="1800"/>
          </a:p>
        </p:txBody>
      </p:sp>
      <p:sp>
        <p:nvSpPr>
          <p:cNvPr id="8200" name="Titel 1"/>
          <p:cNvSpPr>
            <a:spLocks noGrp="1"/>
          </p:cNvSpPr>
          <p:nvPr>
            <p:ph type="title"/>
          </p:nvPr>
        </p:nvSpPr>
        <p:spPr>
          <a:xfrm>
            <a:off x="539750" y="279400"/>
            <a:ext cx="7916863" cy="254000"/>
          </a:xfrm>
        </p:spPr>
        <p:txBody>
          <a:bodyPr/>
          <a:lstStyle/>
          <a:p>
            <a:pPr eaLnBrk="1" hangingPunct="1"/>
            <a:r>
              <a:rPr lang="pl-PL" sz="1600" b="1" dirty="0" smtClean="0">
                <a:solidFill>
                  <a:schemeClr val="bg1"/>
                </a:solidFill>
                <a:ea typeface="ＭＳ Ｐゴシック" pitchFamily="-107" charset="-128"/>
              </a:rPr>
              <a:t>German </a:t>
            </a:r>
            <a:r>
              <a:rPr lang="pl-PL" sz="1600" b="1" dirty="0" err="1" smtClean="0">
                <a:solidFill>
                  <a:schemeClr val="bg1"/>
                </a:solidFill>
                <a:ea typeface="ＭＳ Ｐゴシック" pitchFamily="-107" charset="-128"/>
              </a:rPr>
              <a:t>Academic</a:t>
            </a:r>
            <a:r>
              <a:rPr lang="pl-PL" sz="1600" b="1" dirty="0" smtClean="0">
                <a:solidFill>
                  <a:schemeClr val="bg1"/>
                </a:solidFill>
                <a:ea typeface="ＭＳ Ｐゴシック" pitchFamily="-107" charset="-128"/>
              </a:rPr>
              <a:t> Exchange Service</a:t>
            </a:r>
            <a:endParaRPr lang="de-DE" sz="3200" b="1" dirty="0" smtClean="0">
              <a:ea typeface="ＭＳ Ｐゴシック" pitchFamily="-107" charset="-128"/>
            </a:endParaRPr>
          </a:p>
        </p:txBody>
      </p:sp>
      <p:pic>
        <p:nvPicPr>
          <p:cNvPr id="8201" name="Bild 3" descr="LDI_GCR_Blume_s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63000" y="12700"/>
            <a:ext cx="935038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" name="Picture 1030" descr="DAAD-Fahne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1412776"/>
            <a:ext cx="2273449" cy="225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8" name="Prostokąt 217"/>
          <p:cNvSpPr/>
          <p:nvPr/>
        </p:nvSpPr>
        <p:spPr>
          <a:xfrm>
            <a:off x="323528" y="3813175"/>
            <a:ext cx="4824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 smtClean="0"/>
              <a:t>the </a:t>
            </a:r>
            <a:r>
              <a:rPr lang="en-US" sz="2000" dirty="0"/>
              <a:t>world’s largest funding </a:t>
            </a:r>
            <a:r>
              <a:rPr lang="en-US" sz="2000" dirty="0" err="1"/>
              <a:t>organisation</a:t>
            </a:r>
            <a:r>
              <a:rPr lang="en-US" sz="2000" dirty="0"/>
              <a:t> for the international exchange of students and </a:t>
            </a:r>
            <a:r>
              <a:rPr lang="en-US" sz="2000" dirty="0" smtClean="0"/>
              <a:t>researchers </a:t>
            </a:r>
            <a:endParaRPr lang="pl-PL" sz="2000" dirty="0" smtClean="0"/>
          </a:p>
          <a:p>
            <a:pPr marL="342900" indent="-342900">
              <a:buFontTx/>
              <a:buChar char="-"/>
            </a:pPr>
            <a:r>
              <a:rPr lang="pl-PL" sz="2000" dirty="0" err="1">
                <a:latin typeface="Arial" pitchFamily="34" charset="0"/>
              </a:rPr>
              <a:t>a</a:t>
            </a:r>
            <a:r>
              <a:rPr lang="pl-PL" sz="2000" dirty="0" err="1" smtClean="0">
                <a:latin typeface="Arial" pitchFamily="34" charset="0"/>
              </a:rPr>
              <a:t>n</a:t>
            </a:r>
            <a:r>
              <a:rPr lang="pl-PL" sz="2000" dirty="0" smtClean="0">
                <a:latin typeface="Arial" pitchFamily="34" charset="0"/>
              </a:rPr>
              <a:t> </a:t>
            </a:r>
            <a:r>
              <a:rPr lang="pl-PL" sz="2000" dirty="0" err="1" smtClean="0">
                <a:latin typeface="Arial" pitchFamily="34" charset="0"/>
              </a:rPr>
              <a:t>association</a:t>
            </a:r>
            <a:r>
              <a:rPr lang="pl-PL" sz="2000" dirty="0" smtClean="0">
                <a:latin typeface="Arial" pitchFamily="34" charset="0"/>
              </a:rPr>
              <a:t> of German </a:t>
            </a:r>
            <a:r>
              <a:rPr lang="pl-PL" sz="2000" dirty="0" err="1" smtClean="0">
                <a:latin typeface="Arial" pitchFamily="34" charset="0"/>
              </a:rPr>
              <a:t>universities</a:t>
            </a:r>
            <a:r>
              <a:rPr lang="pl-PL" sz="2000" dirty="0">
                <a:latin typeface="Arial" pitchFamily="34" charset="0"/>
              </a:rPr>
              <a:t> </a:t>
            </a:r>
            <a:r>
              <a:rPr lang="pl-PL" sz="2000" dirty="0" err="1" smtClean="0">
                <a:latin typeface="Arial" pitchFamily="34" charset="0"/>
              </a:rPr>
              <a:t>that</a:t>
            </a:r>
            <a:r>
              <a:rPr lang="pl-PL" sz="2000" dirty="0" smtClean="0">
                <a:latin typeface="Arial" pitchFamily="34" charset="0"/>
              </a:rPr>
              <a:t> </a:t>
            </a:r>
            <a:r>
              <a:rPr lang="pl-PL" sz="2000" dirty="0" err="1" smtClean="0">
                <a:latin typeface="Arial" pitchFamily="34" charset="0"/>
              </a:rPr>
              <a:t>represents</a:t>
            </a:r>
            <a:r>
              <a:rPr lang="pl-PL" sz="2000" dirty="0" smtClean="0">
                <a:latin typeface="Arial" pitchFamily="34" charset="0"/>
              </a:rPr>
              <a:t> </a:t>
            </a:r>
            <a:r>
              <a:rPr lang="pl-PL" sz="2000" dirty="0" err="1" smtClean="0">
                <a:latin typeface="Arial" pitchFamily="34" charset="0"/>
              </a:rPr>
              <a:t>them</a:t>
            </a:r>
            <a:r>
              <a:rPr lang="pl-PL" sz="2000" dirty="0" smtClean="0">
                <a:latin typeface="Arial" pitchFamily="34" charset="0"/>
              </a:rPr>
              <a:t> </a:t>
            </a:r>
            <a:r>
              <a:rPr lang="pl-PL" sz="2000" dirty="0" err="1" smtClean="0">
                <a:latin typeface="Arial" pitchFamily="34" charset="0"/>
              </a:rPr>
              <a:t>abroad</a:t>
            </a:r>
            <a:r>
              <a:rPr lang="pl-PL" sz="2000" dirty="0" smtClean="0">
                <a:latin typeface="Arial" pitchFamily="34" charset="0"/>
              </a:rPr>
              <a:t> </a:t>
            </a:r>
            <a:endParaRPr lang="de-DE" sz="2000" dirty="0">
              <a:latin typeface="Arial" pitchFamily="34" charset="0"/>
            </a:endParaRPr>
          </a:p>
        </p:txBody>
      </p:sp>
      <p:pic>
        <p:nvPicPr>
          <p:cNvPr id="219" name="Picture 1026" descr="D_Karte_HS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1219200"/>
            <a:ext cx="3744416" cy="494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hteck 14"/>
          <p:cNvSpPr>
            <a:spLocks noChangeArrowheads="1"/>
          </p:cNvSpPr>
          <p:nvPr/>
        </p:nvSpPr>
        <p:spPr bwMode="auto">
          <a:xfrm>
            <a:off x="0" y="2209800"/>
            <a:ext cx="539750" cy="12954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/>
          <a:lstStyle/>
          <a:p>
            <a:pPr defTabSz="914400"/>
            <a:endParaRPr lang="pl-PL">
              <a:latin typeface="Times New Roman" pitchFamily="18" charset="0"/>
            </a:endParaRPr>
          </a:p>
        </p:txBody>
      </p:sp>
      <p:pic>
        <p:nvPicPr>
          <p:cNvPr id="8195" name="Bild 10" descr="DAAD Netzwerk+D.png"/>
          <p:cNvPicPr>
            <a:picLocks noChangeAspect="1"/>
          </p:cNvPicPr>
          <p:nvPr/>
        </p:nvPicPr>
        <p:blipFill>
          <a:blip r:embed="rId3"/>
          <a:srcRect t="6647"/>
          <a:stretch>
            <a:fillRect/>
          </a:stretch>
        </p:blipFill>
        <p:spPr bwMode="auto">
          <a:xfrm>
            <a:off x="3175" y="685800"/>
            <a:ext cx="9137650" cy="5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ierung 99"/>
          <p:cNvGrpSpPr>
            <a:grpSpLocks/>
          </p:cNvGrpSpPr>
          <p:nvPr/>
        </p:nvGrpSpPr>
        <p:grpSpPr bwMode="auto">
          <a:xfrm>
            <a:off x="187325" y="2108200"/>
            <a:ext cx="9363075" cy="2857500"/>
            <a:chOff x="187325" y="2108200"/>
            <a:chExt cx="9363075" cy="2857044"/>
          </a:xfrm>
        </p:grpSpPr>
        <p:grpSp>
          <p:nvGrpSpPr>
            <p:cNvPr id="3" name="Gruppierung 50"/>
            <p:cNvGrpSpPr>
              <a:grpSpLocks/>
            </p:cNvGrpSpPr>
            <p:nvPr/>
          </p:nvGrpSpPr>
          <p:grpSpPr bwMode="auto">
            <a:xfrm>
              <a:off x="1625600" y="2794000"/>
              <a:ext cx="1663700" cy="215444"/>
              <a:chOff x="1625600" y="2794000"/>
              <a:chExt cx="1663700" cy="215444"/>
            </a:xfrm>
          </p:grpSpPr>
          <p:pic>
            <p:nvPicPr>
              <p:cNvPr id="8407" name="Bild 47" descr="LDI_OIC4_Blume_g9 KL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625600" y="2840715"/>
                <a:ext cx="140082" cy="135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408" name="Textfeld 48"/>
              <p:cNvSpPr txBox="1">
                <a:spLocks noChangeArrowheads="1"/>
              </p:cNvSpPr>
              <p:nvPr/>
            </p:nvSpPr>
            <p:spPr bwMode="auto">
              <a:xfrm>
                <a:off x="1705357" y="2794000"/>
                <a:ext cx="15839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800">
                    <a:solidFill>
                      <a:srgbClr val="BD2C30"/>
                    </a:solidFill>
                  </a:rPr>
                  <a:t>N</a:t>
                </a:r>
                <a:r>
                  <a:rPr lang="pl-PL" sz="800">
                    <a:solidFill>
                      <a:srgbClr val="BD2C30"/>
                    </a:solidFill>
                  </a:rPr>
                  <a:t>owy</a:t>
                </a:r>
                <a:r>
                  <a:rPr lang="de-DE" sz="800">
                    <a:solidFill>
                      <a:srgbClr val="BD2C30"/>
                    </a:solidFill>
                  </a:rPr>
                  <a:t> York</a:t>
                </a:r>
              </a:p>
            </p:txBody>
          </p:sp>
        </p:grpSp>
        <p:grpSp>
          <p:nvGrpSpPr>
            <p:cNvPr id="4" name="Gruppierung 52"/>
            <p:cNvGrpSpPr>
              <a:grpSpLocks/>
            </p:cNvGrpSpPr>
            <p:nvPr/>
          </p:nvGrpSpPr>
          <p:grpSpPr bwMode="auto">
            <a:xfrm>
              <a:off x="187325" y="3505200"/>
              <a:ext cx="1583943" cy="215444"/>
              <a:chOff x="917575" y="2794000"/>
              <a:chExt cx="1583943" cy="215444"/>
            </a:xfrm>
          </p:grpSpPr>
          <p:pic>
            <p:nvPicPr>
              <p:cNvPr id="8405" name="Bild 53" descr="LDI_OIC4_Blume_g9 KL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625600" y="2840715"/>
                <a:ext cx="140082" cy="135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406" name="Textfeld 54"/>
              <p:cNvSpPr txBox="1">
                <a:spLocks noChangeArrowheads="1"/>
              </p:cNvSpPr>
              <p:nvPr/>
            </p:nvSpPr>
            <p:spPr bwMode="auto">
              <a:xfrm>
                <a:off x="917575" y="2794000"/>
                <a:ext cx="15839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800">
                    <a:solidFill>
                      <a:srgbClr val="BD2C30"/>
                    </a:solidFill>
                  </a:rPr>
                  <a:t>Mexiko </a:t>
                </a:r>
                <a:r>
                  <a:rPr lang="pl-PL" sz="800">
                    <a:solidFill>
                      <a:srgbClr val="BD2C30"/>
                    </a:solidFill>
                  </a:rPr>
                  <a:t>City</a:t>
                </a:r>
                <a:endParaRPr lang="de-DE" sz="800">
                  <a:solidFill>
                    <a:srgbClr val="BD2C30"/>
                  </a:solidFill>
                </a:endParaRPr>
              </a:p>
            </p:txBody>
          </p:sp>
        </p:grpSp>
        <p:grpSp>
          <p:nvGrpSpPr>
            <p:cNvPr id="5" name="Gruppierung 55"/>
            <p:cNvGrpSpPr>
              <a:grpSpLocks/>
            </p:cNvGrpSpPr>
            <p:nvPr/>
          </p:nvGrpSpPr>
          <p:grpSpPr bwMode="auto">
            <a:xfrm>
              <a:off x="4851400" y="2108200"/>
              <a:ext cx="1663700" cy="215444"/>
              <a:chOff x="1625600" y="2794000"/>
              <a:chExt cx="1663700" cy="215444"/>
            </a:xfrm>
          </p:grpSpPr>
          <p:pic>
            <p:nvPicPr>
              <p:cNvPr id="8403" name="Bild 56" descr="LDI_OIC4_Blume_g9 KL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625600" y="2840715"/>
                <a:ext cx="140082" cy="135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404" name="Textfeld 57"/>
              <p:cNvSpPr txBox="1">
                <a:spLocks noChangeArrowheads="1"/>
              </p:cNvSpPr>
              <p:nvPr/>
            </p:nvSpPr>
            <p:spPr bwMode="auto">
              <a:xfrm>
                <a:off x="1705357" y="2794000"/>
                <a:ext cx="15839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l-PL" sz="800">
                    <a:solidFill>
                      <a:srgbClr val="BD2C30"/>
                    </a:solidFill>
                  </a:rPr>
                  <a:t>Moskwa</a:t>
                </a:r>
                <a:endParaRPr lang="de-DE" sz="800">
                  <a:solidFill>
                    <a:srgbClr val="BD2C30"/>
                  </a:solidFill>
                </a:endParaRPr>
              </a:p>
            </p:txBody>
          </p:sp>
        </p:grpSp>
        <p:grpSp>
          <p:nvGrpSpPr>
            <p:cNvPr id="6" name="Gruppierung 58"/>
            <p:cNvGrpSpPr>
              <a:grpSpLocks/>
            </p:cNvGrpSpPr>
            <p:nvPr/>
          </p:nvGrpSpPr>
          <p:grpSpPr bwMode="auto">
            <a:xfrm>
              <a:off x="2226057" y="2315481"/>
              <a:ext cx="1645665" cy="215444"/>
              <a:chOff x="120017" y="2794000"/>
              <a:chExt cx="1645665" cy="215444"/>
            </a:xfrm>
          </p:grpSpPr>
          <p:pic>
            <p:nvPicPr>
              <p:cNvPr id="8401" name="Bild 59" descr="LDI_OIC4_Blume_g9 KL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625600" y="2840715"/>
                <a:ext cx="140082" cy="135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402" name="Textfeld 60"/>
              <p:cNvSpPr txBox="1">
                <a:spLocks noChangeArrowheads="1"/>
              </p:cNvSpPr>
              <p:nvPr/>
            </p:nvSpPr>
            <p:spPr bwMode="auto">
              <a:xfrm>
                <a:off x="120017" y="2794000"/>
                <a:ext cx="15839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de-DE" sz="800">
                    <a:solidFill>
                      <a:srgbClr val="BD2C30"/>
                    </a:solidFill>
                  </a:rPr>
                  <a:t>Lond</a:t>
                </a:r>
                <a:r>
                  <a:rPr lang="pl-PL" sz="800">
                    <a:solidFill>
                      <a:srgbClr val="BD2C30"/>
                    </a:solidFill>
                  </a:rPr>
                  <a:t>yn</a:t>
                </a:r>
                <a:endParaRPr lang="de-DE" sz="800">
                  <a:solidFill>
                    <a:srgbClr val="BD2C30"/>
                  </a:solidFill>
                </a:endParaRPr>
              </a:p>
            </p:txBody>
          </p:sp>
        </p:grpSp>
        <p:grpSp>
          <p:nvGrpSpPr>
            <p:cNvPr id="7" name="Gruppierung 61"/>
            <p:cNvGrpSpPr>
              <a:grpSpLocks/>
            </p:cNvGrpSpPr>
            <p:nvPr/>
          </p:nvGrpSpPr>
          <p:grpSpPr bwMode="auto">
            <a:xfrm>
              <a:off x="3098800" y="3175000"/>
              <a:ext cx="1661922" cy="215444"/>
              <a:chOff x="103760" y="2794000"/>
              <a:chExt cx="1661922" cy="215444"/>
            </a:xfrm>
          </p:grpSpPr>
          <p:pic>
            <p:nvPicPr>
              <p:cNvPr id="8399" name="Bild 62" descr="LDI_OIC4_Blume_g9 KL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625600" y="2840715"/>
                <a:ext cx="140082" cy="135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400" name="Textfeld 63"/>
              <p:cNvSpPr txBox="1">
                <a:spLocks noChangeArrowheads="1"/>
              </p:cNvSpPr>
              <p:nvPr/>
            </p:nvSpPr>
            <p:spPr bwMode="auto">
              <a:xfrm>
                <a:off x="103760" y="2794000"/>
                <a:ext cx="15839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de-DE" sz="800">
                    <a:solidFill>
                      <a:srgbClr val="BD2C30"/>
                    </a:solidFill>
                  </a:rPr>
                  <a:t>Kair</a:t>
                </a:r>
              </a:p>
            </p:txBody>
          </p:sp>
        </p:grpSp>
        <p:grpSp>
          <p:nvGrpSpPr>
            <p:cNvPr id="8" name="Gruppierung 64"/>
            <p:cNvGrpSpPr>
              <a:grpSpLocks/>
            </p:cNvGrpSpPr>
            <p:nvPr/>
          </p:nvGrpSpPr>
          <p:grpSpPr bwMode="auto">
            <a:xfrm>
              <a:off x="4889500" y="4076700"/>
              <a:ext cx="1663700" cy="215444"/>
              <a:chOff x="1625600" y="2794000"/>
              <a:chExt cx="1663700" cy="215444"/>
            </a:xfrm>
          </p:grpSpPr>
          <p:pic>
            <p:nvPicPr>
              <p:cNvPr id="8397" name="Bild 65" descr="LDI_OIC4_Blume_g9 KL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625600" y="2840715"/>
                <a:ext cx="140082" cy="135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98" name="Textfeld 66"/>
              <p:cNvSpPr txBox="1">
                <a:spLocks noChangeArrowheads="1"/>
              </p:cNvSpPr>
              <p:nvPr/>
            </p:nvSpPr>
            <p:spPr bwMode="auto">
              <a:xfrm>
                <a:off x="1705357" y="2794000"/>
                <a:ext cx="15839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800">
                    <a:solidFill>
                      <a:srgbClr val="BD2C30"/>
                    </a:solidFill>
                  </a:rPr>
                  <a:t>Nairobi</a:t>
                </a:r>
              </a:p>
            </p:txBody>
          </p:sp>
        </p:grpSp>
        <p:grpSp>
          <p:nvGrpSpPr>
            <p:cNvPr id="9" name="Gruppierung 71"/>
            <p:cNvGrpSpPr>
              <a:grpSpLocks/>
            </p:cNvGrpSpPr>
            <p:nvPr/>
          </p:nvGrpSpPr>
          <p:grpSpPr bwMode="auto">
            <a:xfrm>
              <a:off x="2540000" y="4749800"/>
              <a:ext cx="1663700" cy="215444"/>
              <a:chOff x="1625600" y="2794000"/>
              <a:chExt cx="1663700" cy="215444"/>
            </a:xfrm>
          </p:grpSpPr>
          <p:pic>
            <p:nvPicPr>
              <p:cNvPr id="8395" name="Bild 72" descr="LDI_OIC4_Blume_g9 KL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625600" y="2840715"/>
                <a:ext cx="140082" cy="135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96" name="Textfeld 73"/>
              <p:cNvSpPr txBox="1">
                <a:spLocks noChangeArrowheads="1"/>
              </p:cNvSpPr>
              <p:nvPr/>
            </p:nvSpPr>
            <p:spPr bwMode="auto">
              <a:xfrm>
                <a:off x="1705357" y="2794000"/>
                <a:ext cx="15839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800">
                    <a:solidFill>
                      <a:srgbClr val="BD2C30"/>
                    </a:solidFill>
                  </a:rPr>
                  <a:t>Rio de Janeiro</a:t>
                </a:r>
              </a:p>
            </p:txBody>
          </p:sp>
        </p:grpSp>
        <p:grpSp>
          <p:nvGrpSpPr>
            <p:cNvPr id="10" name="Gruppierung 78"/>
            <p:cNvGrpSpPr>
              <a:grpSpLocks/>
            </p:cNvGrpSpPr>
            <p:nvPr/>
          </p:nvGrpSpPr>
          <p:grpSpPr bwMode="auto">
            <a:xfrm>
              <a:off x="6953250" y="4305300"/>
              <a:ext cx="1663700" cy="215444"/>
              <a:chOff x="1625600" y="2794000"/>
              <a:chExt cx="1663700" cy="215444"/>
            </a:xfrm>
          </p:grpSpPr>
          <p:pic>
            <p:nvPicPr>
              <p:cNvPr id="8393" name="Bild 79" descr="LDI_OIC4_Blume_g9 KL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625600" y="2840715"/>
                <a:ext cx="140082" cy="135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94" name="Textfeld 80"/>
              <p:cNvSpPr txBox="1">
                <a:spLocks noChangeArrowheads="1"/>
              </p:cNvSpPr>
              <p:nvPr/>
            </p:nvSpPr>
            <p:spPr bwMode="auto">
              <a:xfrm>
                <a:off x="1705357" y="2794000"/>
                <a:ext cx="15839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l-PL" sz="800">
                    <a:solidFill>
                      <a:srgbClr val="BD2C30"/>
                    </a:solidFill>
                  </a:rPr>
                  <a:t>Dż</a:t>
                </a:r>
                <a:r>
                  <a:rPr lang="de-DE" sz="800">
                    <a:solidFill>
                      <a:srgbClr val="BD2C30"/>
                    </a:solidFill>
                  </a:rPr>
                  <a:t>akarta</a:t>
                </a:r>
              </a:p>
            </p:txBody>
          </p:sp>
        </p:grpSp>
        <p:grpSp>
          <p:nvGrpSpPr>
            <p:cNvPr id="11" name="Gruppierung 81"/>
            <p:cNvGrpSpPr>
              <a:grpSpLocks/>
            </p:cNvGrpSpPr>
            <p:nvPr/>
          </p:nvGrpSpPr>
          <p:grpSpPr bwMode="auto">
            <a:xfrm>
              <a:off x="6007100" y="3276600"/>
              <a:ext cx="1663700" cy="215444"/>
              <a:chOff x="1625600" y="2794000"/>
              <a:chExt cx="1663700" cy="215444"/>
            </a:xfrm>
          </p:grpSpPr>
          <p:pic>
            <p:nvPicPr>
              <p:cNvPr id="8391" name="Bild 82" descr="LDI_OIC4_Blume_g9 KL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625600" y="2840715"/>
                <a:ext cx="140082" cy="135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92" name="Textfeld 83"/>
              <p:cNvSpPr txBox="1">
                <a:spLocks noChangeArrowheads="1"/>
              </p:cNvSpPr>
              <p:nvPr/>
            </p:nvSpPr>
            <p:spPr bwMode="auto">
              <a:xfrm>
                <a:off x="1705357" y="2794000"/>
                <a:ext cx="15839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800">
                    <a:solidFill>
                      <a:srgbClr val="BD2C30"/>
                    </a:solidFill>
                  </a:rPr>
                  <a:t>N</a:t>
                </a:r>
                <a:r>
                  <a:rPr lang="pl-PL" sz="800">
                    <a:solidFill>
                      <a:srgbClr val="BD2C30"/>
                    </a:solidFill>
                  </a:rPr>
                  <a:t>owe </a:t>
                </a:r>
                <a:r>
                  <a:rPr lang="de-DE" sz="800">
                    <a:solidFill>
                      <a:srgbClr val="BD2C30"/>
                    </a:solidFill>
                  </a:rPr>
                  <a:t>Delhi</a:t>
                </a:r>
              </a:p>
            </p:txBody>
          </p:sp>
        </p:grpSp>
        <p:grpSp>
          <p:nvGrpSpPr>
            <p:cNvPr id="12" name="Gruppierung 84"/>
            <p:cNvGrpSpPr>
              <a:grpSpLocks/>
            </p:cNvGrpSpPr>
            <p:nvPr/>
          </p:nvGrpSpPr>
          <p:grpSpPr bwMode="auto">
            <a:xfrm>
              <a:off x="7886700" y="2908300"/>
              <a:ext cx="1663700" cy="215444"/>
              <a:chOff x="1625600" y="2794000"/>
              <a:chExt cx="1663700" cy="215444"/>
            </a:xfrm>
          </p:grpSpPr>
          <p:pic>
            <p:nvPicPr>
              <p:cNvPr id="8389" name="Bild 85" descr="LDI_OIC4_Blume_g9 KL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625600" y="2840715"/>
                <a:ext cx="140082" cy="135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90" name="Textfeld 86"/>
              <p:cNvSpPr txBox="1">
                <a:spLocks noChangeArrowheads="1"/>
              </p:cNvSpPr>
              <p:nvPr/>
            </p:nvSpPr>
            <p:spPr bwMode="auto">
              <a:xfrm>
                <a:off x="1705357" y="2794000"/>
                <a:ext cx="15839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800">
                    <a:solidFill>
                      <a:srgbClr val="BD2C30"/>
                    </a:solidFill>
                  </a:rPr>
                  <a:t>Tokio</a:t>
                </a:r>
              </a:p>
            </p:txBody>
          </p:sp>
        </p:grpSp>
        <p:grpSp>
          <p:nvGrpSpPr>
            <p:cNvPr id="13" name="Gruppierung 87"/>
            <p:cNvGrpSpPr>
              <a:grpSpLocks/>
            </p:cNvGrpSpPr>
            <p:nvPr/>
          </p:nvGrpSpPr>
          <p:grpSpPr bwMode="auto">
            <a:xfrm>
              <a:off x="5581650" y="2918731"/>
              <a:ext cx="1661922" cy="215444"/>
              <a:chOff x="103760" y="2794000"/>
              <a:chExt cx="1661922" cy="215444"/>
            </a:xfrm>
          </p:grpSpPr>
          <p:pic>
            <p:nvPicPr>
              <p:cNvPr id="8387" name="Bild 88" descr="LDI_OIC4_Blume_g9 KL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625600" y="2840715"/>
                <a:ext cx="140082" cy="135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88" name="Textfeld 89"/>
              <p:cNvSpPr txBox="1">
                <a:spLocks noChangeArrowheads="1"/>
              </p:cNvSpPr>
              <p:nvPr/>
            </p:nvSpPr>
            <p:spPr bwMode="auto">
              <a:xfrm>
                <a:off x="103760" y="2794000"/>
                <a:ext cx="15839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de-DE" sz="800">
                    <a:solidFill>
                      <a:srgbClr val="BD2C30"/>
                    </a:solidFill>
                  </a:rPr>
                  <a:t>Pekin</a:t>
                </a:r>
              </a:p>
            </p:txBody>
          </p:sp>
        </p:grpSp>
        <p:grpSp>
          <p:nvGrpSpPr>
            <p:cNvPr id="14" name="Gruppierung 90"/>
            <p:cNvGrpSpPr>
              <a:grpSpLocks/>
            </p:cNvGrpSpPr>
            <p:nvPr/>
          </p:nvGrpSpPr>
          <p:grpSpPr bwMode="auto">
            <a:xfrm>
              <a:off x="5302250" y="3477531"/>
              <a:ext cx="1661922" cy="215444"/>
              <a:chOff x="103760" y="2794000"/>
              <a:chExt cx="1661922" cy="215444"/>
            </a:xfrm>
          </p:grpSpPr>
          <p:pic>
            <p:nvPicPr>
              <p:cNvPr id="8385" name="Bild 91" descr="LDI_OIC4_Blume_g9 KL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625600" y="2840715"/>
                <a:ext cx="140082" cy="135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86" name="Textfeld 92"/>
              <p:cNvSpPr txBox="1">
                <a:spLocks noChangeArrowheads="1"/>
              </p:cNvSpPr>
              <p:nvPr/>
            </p:nvSpPr>
            <p:spPr bwMode="auto">
              <a:xfrm>
                <a:off x="103760" y="2794000"/>
                <a:ext cx="15839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de-DE" sz="800">
                    <a:solidFill>
                      <a:srgbClr val="BD2C30"/>
                    </a:solidFill>
                  </a:rPr>
                  <a:t>Hanoi</a:t>
                </a:r>
              </a:p>
            </p:txBody>
          </p:sp>
        </p:grpSp>
        <p:grpSp>
          <p:nvGrpSpPr>
            <p:cNvPr id="15" name="Gruppierung 93"/>
            <p:cNvGrpSpPr>
              <a:grpSpLocks/>
            </p:cNvGrpSpPr>
            <p:nvPr/>
          </p:nvGrpSpPr>
          <p:grpSpPr bwMode="auto">
            <a:xfrm>
              <a:off x="2273300" y="2550431"/>
              <a:ext cx="1661922" cy="215444"/>
              <a:chOff x="103760" y="2794000"/>
              <a:chExt cx="1661922" cy="215444"/>
            </a:xfrm>
          </p:grpSpPr>
          <p:pic>
            <p:nvPicPr>
              <p:cNvPr id="8383" name="Bild 94" descr="LDI_OIC4_Blume_g9 KL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625600" y="2840715"/>
                <a:ext cx="140082" cy="135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84" name="Textfeld 95"/>
              <p:cNvSpPr txBox="1">
                <a:spLocks noChangeArrowheads="1"/>
              </p:cNvSpPr>
              <p:nvPr/>
            </p:nvSpPr>
            <p:spPr bwMode="auto">
              <a:xfrm>
                <a:off x="103760" y="2794000"/>
                <a:ext cx="15839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de-DE" sz="800">
                    <a:solidFill>
                      <a:srgbClr val="BD2C30"/>
                    </a:solidFill>
                  </a:rPr>
                  <a:t>P</a:t>
                </a:r>
                <a:r>
                  <a:rPr lang="pl-PL" sz="800">
                    <a:solidFill>
                      <a:srgbClr val="BD2C30"/>
                    </a:solidFill>
                  </a:rPr>
                  <a:t>aryż</a:t>
                </a:r>
                <a:endParaRPr lang="de-DE" sz="800">
                  <a:solidFill>
                    <a:srgbClr val="BD2C30"/>
                  </a:solidFill>
                </a:endParaRPr>
              </a:p>
            </p:txBody>
          </p:sp>
        </p:grpSp>
        <p:grpSp>
          <p:nvGrpSpPr>
            <p:cNvPr id="16" name="Gruppierung 96"/>
            <p:cNvGrpSpPr>
              <a:grpSpLocks/>
            </p:cNvGrpSpPr>
            <p:nvPr/>
          </p:nvGrpSpPr>
          <p:grpSpPr bwMode="auto">
            <a:xfrm>
              <a:off x="4075685" y="2184856"/>
              <a:ext cx="1583943" cy="295725"/>
              <a:chOff x="1332485" y="2680156"/>
              <a:chExt cx="1583943" cy="295725"/>
            </a:xfrm>
          </p:grpSpPr>
          <p:pic>
            <p:nvPicPr>
              <p:cNvPr id="8381" name="Bild 97" descr="LDI_OIC4_Blume_g9 KL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625600" y="2840715"/>
                <a:ext cx="140082" cy="135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82" name="Textfeld 98"/>
              <p:cNvSpPr txBox="1">
                <a:spLocks noChangeArrowheads="1"/>
              </p:cNvSpPr>
              <p:nvPr/>
            </p:nvSpPr>
            <p:spPr bwMode="auto">
              <a:xfrm>
                <a:off x="1332485" y="2680156"/>
                <a:ext cx="15839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l-PL" sz="800">
                    <a:solidFill>
                      <a:srgbClr val="BD2C30"/>
                    </a:solidFill>
                  </a:rPr>
                  <a:t>Warszawa</a:t>
                </a:r>
                <a:endParaRPr lang="de-DE" sz="800">
                  <a:solidFill>
                    <a:srgbClr val="BD2C30"/>
                  </a:solidFill>
                </a:endParaRPr>
              </a:p>
            </p:txBody>
          </p:sp>
        </p:grpSp>
      </p:grpSp>
      <p:sp>
        <p:nvSpPr>
          <p:cNvPr id="8197" name="Rectangle 65"/>
          <p:cNvSpPr>
            <a:spLocks noChangeArrowheads="1"/>
          </p:cNvSpPr>
          <p:nvPr/>
        </p:nvSpPr>
        <p:spPr bwMode="auto">
          <a:xfrm>
            <a:off x="0" y="457200"/>
            <a:ext cx="9144000" cy="762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 sz="1800"/>
          </a:p>
        </p:txBody>
      </p:sp>
      <p:sp>
        <p:nvSpPr>
          <p:cNvPr id="8198" name="Titel 1"/>
          <p:cNvSpPr txBox="1">
            <a:spLocks/>
          </p:cNvSpPr>
          <p:nvPr/>
        </p:nvSpPr>
        <p:spPr bwMode="auto">
          <a:xfrm>
            <a:off x="539750" y="533400"/>
            <a:ext cx="7916863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4400">
              <a:lnSpc>
                <a:spcPct val="115000"/>
              </a:lnSpc>
            </a:pPr>
            <a:endParaRPr lang="de-DE" sz="3200" b="1" dirty="0"/>
          </a:p>
        </p:txBody>
      </p:sp>
      <p:sp>
        <p:nvSpPr>
          <p:cNvPr id="8199" name="Rectangle 65"/>
          <p:cNvSpPr>
            <a:spLocks noChangeArrowheads="1"/>
          </p:cNvSpPr>
          <p:nvPr/>
        </p:nvSpPr>
        <p:spPr bwMode="auto">
          <a:xfrm>
            <a:off x="0" y="228600"/>
            <a:ext cx="9144000" cy="2286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 sz="1800"/>
          </a:p>
        </p:txBody>
      </p:sp>
      <p:sp>
        <p:nvSpPr>
          <p:cNvPr id="8200" name="Titel 1"/>
          <p:cNvSpPr>
            <a:spLocks noGrp="1"/>
          </p:cNvSpPr>
          <p:nvPr>
            <p:ph type="title"/>
          </p:nvPr>
        </p:nvSpPr>
        <p:spPr>
          <a:xfrm>
            <a:off x="539750" y="279400"/>
            <a:ext cx="7916863" cy="254000"/>
          </a:xfrm>
        </p:spPr>
        <p:txBody>
          <a:bodyPr/>
          <a:lstStyle/>
          <a:p>
            <a:pPr eaLnBrk="1" hangingPunct="1"/>
            <a:r>
              <a:rPr lang="pl-PL" sz="3200" b="1" dirty="0" smtClean="0"/>
              <a:t>The DAAD network </a:t>
            </a:r>
            <a:r>
              <a:rPr lang="pl-PL" sz="3200" b="1" dirty="0" err="1" smtClean="0"/>
              <a:t>across</a:t>
            </a:r>
            <a:r>
              <a:rPr lang="pl-PL" sz="3200" b="1" dirty="0" smtClean="0"/>
              <a:t> the </a:t>
            </a:r>
            <a:r>
              <a:rPr lang="pl-PL" sz="3200" b="1" dirty="0" err="1" smtClean="0"/>
              <a:t>world</a:t>
            </a:r>
            <a:r>
              <a:rPr lang="de-DE" sz="3200" b="1" dirty="0" smtClean="0"/>
              <a:t/>
            </a:r>
            <a:br>
              <a:rPr lang="de-DE" sz="3200" b="1" dirty="0" smtClean="0"/>
            </a:br>
            <a:endParaRPr lang="de-DE" sz="3200" b="1" dirty="0" smtClean="0">
              <a:ea typeface="ＭＳ Ｐゴシック" pitchFamily="-107" charset="-128"/>
            </a:endParaRPr>
          </a:p>
        </p:txBody>
      </p:sp>
      <p:pic>
        <p:nvPicPr>
          <p:cNvPr id="8201" name="Bild 3" descr="LDI_GCR_Blume_s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63000" y="12700"/>
            <a:ext cx="935038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uppierung 256"/>
          <p:cNvGrpSpPr>
            <a:grpSpLocks/>
          </p:cNvGrpSpPr>
          <p:nvPr/>
        </p:nvGrpSpPr>
        <p:grpSpPr bwMode="auto">
          <a:xfrm>
            <a:off x="-215900" y="1925638"/>
            <a:ext cx="9147175" cy="3476625"/>
            <a:chOff x="-215900" y="1925636"/>
            <a:chExt cx="9147175" cy="3476848"/>
          </a:xfrm>
        </p:grpSpPr>
        <p:grpSp>
          <p:nvGrpSpPr>
            <p:cNvPr id="18" name="Gruppierung 51"/>
            <p:cNvGrpSpPr>
              <a:grpSpLocks/>
            </p:cNvGrpSpPr>
            <p:nvPr/>
          </p:nvGrpSpPr>
          <p:grpSpPr bwMode="auto">
            <a:xfrm>
              <a:off x="180975" y="2921000"/>
              <a:ext cx="1641475" cy="215444"/>
              <a:chOff x="180975" y="2921000"/>
              <a:chExt cx="1641475" cy="215444"/>
            </a:xfrm>
          </p:grpSpPr>
          <p:pic>
            <p:nvPicPr>
              <p:cNvPr id="8365" name="Bild 15" descr="LDI_OIC4_Blume_g9 KL.pn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80975" y="2967715"/>
                <a:ext cx="140082" cy="135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66" name="Textfeld 46"/>
              <p:cNvSpPr txBox="1">
                <a:spLocks noChangeArrowheads="1"/>
              </p:cNvSpPr>
              <p:nvPr/>
            </p:nvSpPr>
            <p:spPr bwMode="auto">
              <a:xfrm>
                <a:off x="238507" y="2921000"/>
                <a:ext cx="15839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800"/>
                  <a:t>San Francisco</a:t>
                </a:r>
              </a:p>
            </p:txBody>
          </p:sp>
        </p:grpSp>
        <p:grpSp>
          <p:nvGrpSpPr>
            <p:cNvPr id="19" name="Gruppierung 100"/>
            <p:cNvGrpSpPr>
              <a:grpSpLocks/>
            </p:cNvGrpSpPr>
            <p:nvPr/>
          </p:nvGrpSpPr>
          <p:grpSpPr bwMode="auto">
            <a:xfrm>
              <a:off x="1431925" y="3429000"/>
              <a:ext cx="1641475" cy="215444"/>
              <a:chOff x="180975" y="2921000"/>
              <a:chExt cx="1641475" cy="215444"/>
            </a:xfrm>
          </p:grpSpPr>
          <p:pic>
            <p:nvPicPr>
              <p:cNvPr id="8363" name="Bild 101" descr="LDI_OIC4_Blume_g9 KL.pn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80975" y="2967715"/>
                <a:ext cx="140082" cy="135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64" name="Textfeld 102"/>
              <p:cNvSpPr txBox="1">
                <a:spLocks noChangeArrowheads="1"/>
              </p:cNvSpPr>
              <p:nvPr/>
            </p:nvSpPr>
            <p:spPr bwMode="auto">
              <a:xfrm>
                <a:off x="238507" y="2921000"/>
                <a:ext cx="15839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800"/>
                  <a:t>Ha</a:t>
                </a:r>
                <a:r>
                  <a:rPr lang="pl-PL" sz="800"/>
                  <a:t>w</a:t>
                </a:r>
                <a:r>
                  <a:rPr lang="de-DE" sz="800"/>
                  <a:t>ana</a:t>
                </a:r>
              </a:p>
            </p:txBody>
          </p:sp>
        </p:grpSp>
        <p:grpSp>
          <p:nvGrpSpPr>
            <p:cNvPr id="20" name="Gruppierung 103"/>
            <p:cNvGrpSpPr>
              <a:grpSpLocks/>
            </p:cNvGrpSpPr>
            <p:nvPr/>
          </p:nvGrpSpPr>
          <p:grpSpPr bwMode="auto">
            <a:xfrm>
              <a:off x="1797050" y="3800475"/>
              <a:ext cx="1641475" cy="215444"/>
              <a:chOff x="180975" y="2921000"/>
              <a:chExt cx="1641475" cy="215444"/>
            </a:xfrm>
          </p:grpSpPr>
          <p:pic>
            <p:nvPicPr>
              <p:cNvPr id="8361" name="Bild 104" descr="LDI_OIC4_Blume_g9 KL.pn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80975" y="2967715"/>
                <a:ext cx="140082" cy="135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62" name="Textfeld 105"/>
              <p:cNvSpPr txBox="1">
                <a:spLocks noChangeArrowheads="1"/>
              </p:cNvSpPr>
              <p:nvPr/>
            </p:nvSpPr>
            <p:spPr bwMode="auto">
              <a:xfrm>
                <a:off x="238507" y="2921000"/>
                <a:ext cx="15839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l-PL" sz="800"/>
                  <a:t>K</a:t>
                </a:r>
                <a:r>
                  <a:rPr lang="de-DE" sz="800"/>
                  <a:t>ara</a:t>
                </a:r>
                <a:r>
                  <a:rPr lang="pl-PL" sz="800"/>
                  <a:t>k</a:t>
                </a:r>
                <a:r>
                  <a:rPr lang="de-DE" sz="800"/>
                  <a:t>as</a:t>
                </a:r>
              </a:p>
            </p:txBody>
          </p:sp>
        </p:grpSp>
        <p:grpSp>
          <p:nvGrpSpPr>
            <p:cNvPr id="21" name="Gruppierung 106"/>
            <p:cNvGrpSpPr>
              <a:grpSpLocks/>
            </p:cNvGrpSpPr>
            <p:nvPr/>
          </p:nvGrpSpPr>
          <p:grpSpPr bwMode="auto">
            <a:xfrm>
              <a:off x="1606550" y="3965575"/>
              <a:ext cx="1641475" cy="215444"/>
              <a:chOff x="180975" y="2921000"/>
              <a:chExt cx="1641475" cy="215444"/>
            </a:xfrm>
          </p:grpSpPr>
          <p:pic>
            <p:nvPicPr>
              <p:cNvPr id="8359" name="Bild 107" descr="LDI_OIC4_Blume_g9 KL.pn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80975" y="2967715"/>
                <a:ext cx="140082" cy="135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60" name="Textfeld 108"/>
              <p:cNvSpPr txBox="1">
                <a:spLocks noChangeArrowheads="1"/>
              </p:cNvSpPr>
              <p:nvPr/>
            </p:nvSpPr>
            <p:spPr bwMode="auto">
              <a:xfrm>
                <a:off x="238507" y="2921000"/>
                <a:ext cx="15839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800"/>
                  <a:t>Bogota</a:t>
                </a:r>
              </a:p>
            </p:txBody>
          </p:sp>
        </p:grpSp>
        <p:grpSp>
          <p:nvGrpSpPr>
            <p:cNvPr id="22" name="Gruppierung 109"/>
            <p:cNvGrpSpPr>
              <a:grpSpLocks/>
            </p:cNvGrpSpPr>
            <p:nvPr/>
          </p:nvGrpSpPr>
          <p:grpSpPr bwMode="auto">
            <a:xfrm>
              <a:off x="-215900" y="3828140"/>
              <a:ext cx="1651000" cy="215444"/>
              <a:chOff x="-1329943" y="2921000"/>
              <a:chExt cx="1651000" cy="215444"/>
            </a:xfrm>
          </p:grpSpPr>
          <p:pic>
            <p:nvPicPr>
              <p:cNvPr id="8357" name="Bild 110" descr="LDI_OIC4_Blume_g9 KL.pn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80975" y="2967715"/>
                <a:ext cx="140082" cy="135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58" name="Textfeld 111"/>
              <p:cNvSpPr txBox="1">
                <a:spLocks noChangeArrowheads="1"/>
              </p:cNvSpPr>
              <p:nvPr/>
            </p:nvSpPr>
            <p:spPr bwMode="auto">
              <a:xfrm>
                <a:off x="-1329943" y="2921000"/>
                <a:ext cx="15839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de-DE" sz="800"/>
                  <a:t>San José</a:t>
                </a:r>
              </a:p>
            </p:txBody>
          </p:sp>
        </p:grpSp>
        <p:grpSp>
          <p:nvGrpSpPr>
            <p:cNvPr id="23" name="Gruppierung 112"/>
            <p:cNvGrpSpPr>
              <a:grpSpLocks/>
            </p:cNvGrpSpPr>
            <p:nvPr/>
          </p:nvGrpSpPr>
          <p:grpSpPr bwMode="auto">
            <a:xfrm>
              <a:off x="-76200" y="2720065"/>
              <a:ext cx="1651000" cy="215444"/>
              <a:chOff x="-1329943" y="2921000"/>
              <a:chExt cx="1651000" cy="215444"/>
            </a:xfrm>
          </p:grpSpPr>
          <p:pic>
            <p:nvPicPr>
              <p:cNvPr id="8355" name="Bild 113" descr="LDI_OIC4_Blume_g9 KL.pn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80975" y="2967715"/>
                <a:ext cx="140082" cy="135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56" name="Textfeld 114"/>
              <p:cNvSpPr txBox="1">
                <a:spLocks noChangeArrowheads="1"/>
              </p:cNvSpPr>
              <p:nvPr/>
            </p:nvSpPr>
            <p:spPr bwMode="auto">
              <a:xfrm>
                <a:off x="-1329943" y="2921000"/>
                <a:ext cx="15839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de-DE" sz="800"/>
                  <a:t>Toronto</a:t>
                </a:r>
              </a:p>
            </p:txBody>
          </p:sp>
        </p:grpSp>
        <p:grpSp>
          <p:nvGrpSpPr>
            <p:cNvPr id="24" name="Gruppierung 115"/>
            <p:cNvGrpSpPr>
              <a:grpSpLocks/>
            </p:cNvGrpSpPr>
            <p:nvPr/>
          </p:nvGrpSpPr>
          <p:grpSpPr bwMode="auto">
            <a:xfrm>
              <a:off x="2209800" y="3932013"/>
              <a:ext cx="1651000" cy="215444"/>
              <a:chOff x="-1329943" y="2921000"/>
              <a:chExt cx="1651000" cy="215444"/>
            </a:xfrm>
          </p:grpSpPr>
          <p:pic>
            <p:nvPicPr>
              <p:cNvPr id="8353" name="Bild 116" descr="LDI_OIC4_Blume_g9 KL.pn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80975" y="2967715"/>
                <a:ext cx="140082" cy="135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54" name="Textfeld 117"/>
              <p:cNvSpPr txBox="1">
                <a:spLocks noChangeArrowheads="1"/>
              </p:cNvSpPr>
              <p:nvPr/>
            </p:nvSpPr>
            <p:spPr bwMode="auto">
              <a:xfrm>
                <a:off x="-1329943" y="2921000"/>
                <a:ext cx="15839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de-DE" sz="800"/>
                  <a:t>A</a:t>
                </a:r>
                <a:r>
                  <a:rPr lang="pl-PL" sz="800"/>
                  <a:t>k</a:t>
                </a:r>
                <a:r>
                  <a:rPr lang="de-DE" sz="800"/>
                  <a:t>ra</a:t>
                </a:r>
              </a:p>
            </p:txBody>
          </p:sp>
        </p:grpSp>
        <p:grpSp>
          <p:nvGrpSpPr>
            <p:cNvPr id="25" name="Gruppierung 118"/>
            <p:cNvGrpSpPr>
              <a:grpSpLocks/>
            </p:cNvGrpSpPr>
            <p:nvPr/>
          </p:nvGrpSpPr>
          <p:grpSpPr bwMode="auto">
            <a:xfrm>
              <a:off x="4108450" y="3978728"/>
              <a:ext cx="1641475" cy="215444"/>
              <a:chOff x="180975" y="2921000"/>
              <a:chExt cx="1641475" cy="215444"/>
            </a:xfrm>
          </p:grpSpPr>
          <p:pic>
            <p:nvPicPr>
              <p:cNvPr id="8351" name="Bild 119" descr="LDI_OIC4_Blume_g9 KL.pn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80975" y="2967715"/>
                <a:ext cx="140082" cy="135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52" name="Textfeld 120"/>
              <p:cNvSpPr txBox="1">
                <a:spLocks noChangeArrowheads="1"/>
              </p:cNvSpPr>
              <p:nvPr/>
            </p:nvSpPr>
            <p:spPr bwMode="auto">
              <a:xfrm>
                <a:off x="238507" y="2921000"/>
                <a:ext cx="15839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800"/>
                  <a:t>Yaounde</a:t>
                </a:r>
              </a:p>
            </p:txBody>
          </p:sp>
        </p:grpSp>
        <p:grpSp>
          <p:nvGrpSpPr>
            <p:cNvPr id="26" name="Gruppierung 121"/>
            <p:cNvGrpSpPr>
              <a:grpSpLocks/>
            </p:cNvGrpSpPr>
            <p:nvPr/>
          </p:nvGrpSpPr>
          <p:grpSpPr bwMode="auto">
            <a:xfrm>
              <a:off x="2251075" y="2800578"/>
              <a:ext cx="1651000" cy="215444"/>
              <a:chOff x="-1329943" y="2921000"/>
              <a:chExt cx="1651000" cy="215444"/>
            </a:xfrm>
          </p:grpSpPr>
          <p:pic>
            <p:nvPicPr>
              <p:cNvPr id="8349" name="Bild 122" descr="LDI_OIC4_Blume_g9 KL.pn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80975" y="2967715"/>
                <a:ext cx="140082" cy="135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50" name="Textfeld 123"/>
              <p:cNvSpPr txBox="1">
                <a:spLocks noChangeArrowheads="1"/>
              </p:cNvSpPr>
              <p:nvPr/>
            </p:nvSpPr>
            <p:spPr bwMode="auto">
              <a:xfrm>
                <a:off x="-1329943" y="2921000"/>
                <a:ext cx="15839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de-DE" sz="800"/>
                  <a:t>Barcelona</a:t>
                </a:r>
              </a:p>
            </p:txBody>
          </p:sp>
        </p:grpSp>
        <p:grpSp>
          <p:nvGrpSpPr>
            <p:cNvPr id="27" name="Gruppierung 124"/>
            <p:cNvGrpSpPr>
              <a:grpSpLocks/>
            </p:cNvGrpSpPr>
            <p:nvPr/>
          </p:nvGrpSpPr>
          <p:grpSpPr bwMode="auto">
            <a:xfrm>
              <a:off x="2825750" y="2662698"/>
              <a:ext cx="1651000" cy="215444"/>
              <a:chOff x="-1329943" y="2921000"/>
              <a:chExt cx="1651000" cy="215444"/>
            </a:xfrm>
          </p:grpSpPr>
          <p:pic>
            <p:nvPicPr>
              <p:cNvPr id="8347" name="Bild 125" descr="LDI_OIC4_Blume_g9 KL.pn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80975" y="2967715"/>
                <a:ext cx="140082" cy="135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48" name="Textfeld 126"/>
              <p:cNvSpPr txBox="1">
                <a:spLocks noChangeArrowheads="1"/>
              </p:cNvSpPr>
              <p:nvPr/>
            </p:nvSpPr>
            <p:spPr bwMode="auto">
              <a:xfrm>
                <a:off x="-1329943" y="2921000"/>
                <a:ext cx="15839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de-DE" sz="800"/>
                  <a:t>Belgrad</a:t>
                </a:r>
              </a:p>
            </p:txBody>
          </p:sp>
        </p:grpSp>
        <p:grpSp>
          <p:nvGrpSpPr>
            <p:cNvPr id="28" name="Gruppierung 127"/>
            <p:cNvGrpSpPr>
              <a:grpSpLocks/>
            </p:cNvGrpSpPr>
            <p:nvPr/>
          </p:nvGrpSpPr>
          <p:grpSpPr bwMode="auto">
            <a:xfrm>
              <a:off x="4130675" y="2770420"/>
              <a:ext cx="1641475" cy="215444"/>
              <a:chOff x="180975" y="2921000"/>
              <a:chExt cx="1641475" cy="215444"/>
            </a:xfrm>
          </p:grpSpPr>
          <p:pic>
            <p:nvPicPr>
              <p:cNvPr id="8345" name="Bild 128" descr="LDI_OIC4_Blume_g9 KL.pn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80975" y="2967715"/>
                <a:ext cx="140082" cy="135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46" name="Textfeld 129"/>
              <p:cNvSpPr txBox="1">
                <a:spLocks noChangeArrowheads="1"/>
              </p:cNvSpPr>
              <p:nvPr/>
            </p:nvSpPr>
            <p:spPr bwMode="auto">
              <a:xfrm>
                <a:off x="238507" y="2921000"/>
                <a:ext cx="15839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l-PL" sz="800"/>
                  <a:t>Rzym</a:t>
                </a:r>
                <a:endParaRPr lang="de-DE" sz="800"/>
              </a:p>
            </p:txBody>
          </p:sp>
        </p:grpSp>
        <p:grpSp>
          <p:nvGrpSpPr>
            <p:cNvPr id="29" name="Gruppierung 130"/>
            <p:cNvGrpSpPr>
              <a:grpSpLocks/>
            </p:cNvGrpSpPr>
            <p:nvPr/>
          </p:nvGrpSpPr>
          <p:grpSpPr bwMode="auto">
            <a:xfrm>
              <a:off x="2886075" y="2933708"/>
              <a:ext cx="1651000" cy="215444"/>
              <a:chOff x="-1329943" y="2921000"/>
              <a:chExt cx="1651000" cy="215444"/>
            </a:xfrm>
          </p:grpSpPr>
          <p:pic>
            <p:nvPicPr>
              <p:cNvPr id="8343" name="Bild 131" descr="LDI_OIC4_Blume_g9 KL.pn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80975" y="2967715"/>
                <a:ext cx="140082" cy="135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44" name="Textfeld 132"/>
              <p:cNvSpPr txBox="1">
                <a:spLocks noChangeArrowheads="1"/>
              </p:cNvSpPr>
              <p:nvPr/>
            </p:nvSpPr>
            <p:spPr bwMode="auto">
              <a:xfrm>
                <a:off x="-1329943" y="2921000"/>
                <a:ext cx="15839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de-DE" sz="800"/>
                  <a:t>At</a:t>
                </a:r>
                <a:r>
                  <a:rPr lang="pl-PL" sz="800"/>
                  <a:t>eny</a:t>
                </a:r>
                <a:endParaRPr lang="de-DE" sz="800"/>
              </a:p>
            </p:txBody>
          </p:sp>
        </p:grpSp>
        <p:grpSp>
          <p:nvGrpSpPr>
            <p:cNvPr id="30" name="Gruppierung 133"/>
            <p:cNvGrpSpPr>
              <a:grpSpLocks/>
            </p:cNvGrpSpPr>
            <p:nvPr/>
          </p:nvGrpSpPr>
          <p:grpSpPr bwMode="auto">
            <a:xfrm>
              <a:off x="2286000" y="4879065"/>
              <a:ext cx="1583943" cy="296185"/>
              <a:chOff x="92075" y="2967715"/>
              <a:chExt cx="1583943" cy="296185"/>
            </a:xfrm>
          </p:grpSpPr>
          <p:pic>
            <p:nvPicPr>
              <p:cNvPr id="8341" name="Bild 134" descr="LDI_OIC4_Blume_g9 KL.pn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80975" y="2967715"/>
                <a:ext cx="140082" cy="135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42" name="Textfeld 135"/>
              <p:cNvSpPr txBox="1">
                <a:spLocks noChangeArrowheads="1"/>
              </p:cNvSpPr>
              <p:nvPr/>
            </p:nvSpPr>
            <p:spPr bwMode="auto">
              <a:xfrm>
                <a:off x="92075" y="3048456"/>
                <a:ext cx="15839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800"/>
                  <a:t>São Paulo</a:t>
                </a:r>
              </a:p>
            </p:txBody>
          </p:sp>
        </p:grpSp>
        <p:grpSp>
          <p:nvGrpSpPr>
            <p:cNvPr id="31" name="Gruppierung 136"/>
            <p:cNvGrpSpPr>
              <a:grpSpLocks/>
            </p:cNvGrpSpPr>
            <p:nvPr/>
          </p:nvGrpSpPr>
          <p:grpSpPr bwMode="auto">
            <a:xfrm>
              <a:off x="2057400" y="5187040"/>
              <a:ext cx="1641475" cy="215444"/>
              <a:chOff x="180975" y="2921000"/>
              <a:chExt cx="1641475" cy="215444"/>
            </a:xfrm>
          </p:grpSpPr>
          <p:pic>
            <p:nvPicPr>
              <p:cNvPr id="8339" name="Bild 137" descr="LDI_OIC4_Blume_g9 KL.pn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80975" y="2967715"/>
                <a:ext cx="140082" cy="135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40" name="Textfeld 138"/>
              <p:cNvSpPr txBox="1">
                <a:spLocks noChangeArrowheads="1"/>
              </p:cNvSpPr>
              <p:nvPr/>
            </p:nvSpPr>
            <p:spPr bwMode="auto">
              <a:xfrm>
                <a:off x="238507" y="2921000"/>
                <a:ext cx="15839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800"/>
                  <a:t>Buenos Aires</a:t>
                </a:r>
              </a:p>
            </p:txBody>
          </p:sp>
        </p:grpSp>
        <p:grpSp>
          <p:nvGrpSpPr>
            <p:cNvPr id="8367" name="Gruppierung 139"/>
            <p:cNvGrpSpPr>
              <a:grpSpLocks/>
            </p:cNvGrpSpPr>
            <p:nvPr/>
          </p:nvGrpSpPr>
          <p:grpSpPr bwMode="auto">
            <a:xfrm>
              <a:off x="180975" y="5061628"/>
              <a:ext cx="1651000" cy="215444"/>
              <a:chOff x="-1329943" y="2921000"/>
              <a:chExt cx="1651000" cy="215444"/>
            </a:xfrm>
          </p:grpSpPr>
          <p:pic>
            <p:nvPicPr>
              <p:cNvPr id="8337" name="Bild 140" descr="LDI_OIC4_Blume_g9 KL.pn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80975" y="2967715"/>
                <a:ext cx="140082" cy="135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38" name="Textfeld 141"/>
              <p:cNvSpPr txBox="1">
                <a:spLocks noChangeArrowheads="1"/>
              </p:cNvSpPr>
              <p:nvPr/>
            </p:nvSpPr>
            <p:spPr bwMode="auto">
              <a:xfrm>
                <a:off x="-1329943" y="2921000"/>
                <a:ext cx="15839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de-DE" sz="800"/>
                  <a:t>Santiago </a:t>
                </a:r>
              </a:p>
            </p:txBody>
          </p:sp>
        </p:grpSp>
        <p:grpSp>
          <p:nvGrpSpPr>
            <p:cNvPr id="8368" name="Gruppierung 142"/>
            <p:cNvGrpSpPr>
              <a:grpSpLocks/>
            </p:cNvGrpSpPr>
            <p:nvPr/>
          </p:nvGrpSpPr>
          <p:grpSpPr bwMode="auto">
            <a:xfrm>
              <a:off x="3055747" y="4909006"/>
              <a:ext cx="1651000" cy="215444"/>
              <a:chOff x="-1329943" y="2921000"/>
              <a:chExt cx="1651000" cy="215444"/>
            </a:xfrm>
          </p:grpSpPr>
          <p:pic>
            <p:nvPicPr>
              <p:cNvPr id="8335" name="Bild 143" descr="LDI_OIC4_Blume_g9 KL.pn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80975" y="2967715"/>
                <a:ext cx="140082" cy="135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36" name="Textfeld 144"/>
              <p:cNvSpPr txBox="1">
                <a:spLocks noChangeArrowheads="1"/>
              </p:cNvSpPr>
              <p:nvPr/>
            </p:nvSpPr>
            <p:spPr bwMode="auto">
              <a:xfrm>
                <a:off x="-1329943" y="2921000"/>
                <a:ext cx="15839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de-DE" sz="800"/>
                  <a:t>Johannesburg</a:t>
                </a:r>
              </a:p>
            </p:txBody>
          </p:sp>
        </p:grpSp>
        <p:grpSp>
          <p:nvGrpSpPr>
            <p:cNvPr id="8369" name="Gruppierung 145"/>
            <p:cNvGrpSpPr>
              <a:grpSpLocks/>
            </p:cNvGrpSpPr>
            <p:nvPr/>
          </p:nvGrpSpPr>
          <p:grpSpPr bwMode="auto">
            <a:xfrm>
              <a:off x="5203825" y="3982357"/>
              <a:ext cx="1651000" cy="215444"/>
              <a:chOff x="-1329943" y="2921000"/>
              <a:chExt cx="1651000" cy="215444"/>
            </a:xfrm>
          </p:grpSpPr>
          <p:pic>
            <p:nvPicPr>
              <p:cNvPr id="8333" name="Bild 146" descr="LDI_OIC4_Blume_g9 KL.pn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80975" y="2967715"/>
                <a:ext cx="140082" cy="135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34" name="Textfeld 147"/>
              <p:cNvSpPr txBox="1">
                <a:spLocks noChangeArrowheads="1"/>
              </p:cNvSpPr>
              <p:nvPr/>
            </p:nvSpPr>
            <p:spPr bwMode="auto">
              <a:xfrm>
                <a:off x="-1329943" y="2921000"/>
                <a:ext cx="15839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de-DE" sz="800"/>
                  <a:t>Kuala Lumpur</a:t>
                </a:r>
              </a:p>
            </p:txBody>
          </p:sp>
        </p:grpSp>
        <p:grpSp>
          <p:nvGrpSpPr>
            <p:cNvPr id="8370" name="Gruppierung 148"/>
            <p:cNvGrpSpPr>
              <a:grpSpLocks/>
            </p:cNvGrpSpPr>
            <p:nvPr/>
          </p:nvGrpSpPr>
          <p:grpSpPr bwMode="auto">
            <a:xfrm>
              <a:off x="6783769" y="4066947"/>
              <a:ext cx="1641475" cy="215444"/>
              <a:chOff x="180975" y="2921000"/>
              <a:chExt cx="1641475" cy="215444"/>
            </a:xfrm>
          </p:grpSpPr>
          <p:pic>
            <p:nvPicPr>
              <p:cNvPr id="8331" name="Bild 149" descr="LDI_OIC4_Blume_g9 KL.pn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80975" y="2967715"/>
                <a:ext cx="140082" cy="135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32" name="Textfeld 150"/>
              <p:cNvSpPr txBox="1">
                <a:spLocks noChangeArrowheads="1"/>
              </p:cNvSpPr>
              <p:nvPr/>
            </p:nvSpPr>
            <p:spPr bwMode="auto">
              <a:xfrm>
                <a:off x="238507" y="2921000"/>
                <a:ext cx="15839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800"/>
                  <a:t>Singapur</a:t>
                </a:r>
              </a:p>
            </p:txBody>
          </p:sp>
        </p:grpSp>
        <p:grpSp>
          <p:nvGrpSpPr>
            <p:cNvPr id="8371" name="Gruppierung 151"/>
            <p:cNvGrpSpPr>
              <a:grpSpLocks/>
            </p:cNvGrpSpPr>
            <p:nvPr/>
          </p:nvGrpSpPr>
          <p:grpSpPr bwMode="auto">
            <a:xfrm>
              <a:off x="6879843" y="3803649"/>
              <a:ext cx="1641475" cy="215444"/>
              <a:chOff x="180975" y="2921000"/>
              <a:chExt cx="1641475" cy="215444"/>
            </a:xfrm>
          </p:grpSpPr>
          <p:pic>
            <p:nvPicPr>
              <p:cNvPr id="8329" name="Bild 152" descr="LDI_OIC4_Blume_g9 KL.pn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80975" y="2967715"/>
                <a:ext cx="140082" cy="135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30" name="Textfeld 153"/>
              <p:cNvSpPr txBox="1">
                <a:spLocks noChangeArrowheads="1"/>
              </p:cNvSpPr>
              <p:nvPr/>
            </p:nvSpPr>
            <p:spPr bwMode="auto">
              <a:xfrm>
                <a:off x="238507" y="2921000"/>
                <a:ext cx="15839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800"/>
                  <a:t>Ho Chi Minh</a:t>
                </a:r>
              </a:p>
            </p:txBody>
          </p:sp>
        </p:grpSp>
        <p:grpSp>
          <p:nvGrpSpPr>
            <p:cNvPr id="8372" name="Gruppierung 154"/>
            <p:cNvGrpSpPr>
              <a:grpSpLocks/>
            </p:cNvGrpSpPr>
            <p:nvPr/>
          </p:nvGrpSpPr>
          <p:grpSpPr bwMode="auto">
            <a:xfrm>
              <a:off x="6164644" y="3736293"/>
              <a:ext cx="661606" cy="215444"/>
              <a:chOff x="-340549" y="2921000"/>
              <a:chExt cx="661606" cy="215444"/>
            </a:xfrm>
          </p:grpSpPr>
          <p:pic>
            <p:nvPicPr>
              <p:cNvPr id="8327" name="Bild 155" descr="LDI_OIC4_Blume_g9 KL.pn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80975" y="2967715"/>
                <a:ext cx="140082" cy="135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28" name="Textfeld 156"/>
              <p:cNvSpPr txBox="1">
                <a:spLocks noChangeArrowheads="1"/>
              </p:cNvSpPr>
              <p:nvPr/>
            </p:nvSpPr>
            <p:spPr bwMode="auto">
              <a:xfrm>
                <a:off x="-340549" y="2921000"/>
                <a:ext cx="594549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de-DE" sz="800"/>
                  <a:t>Bangkok</a:t>
                </a:r>
              </a:p>
            </p:txBody>
          </p:sp>
        </p:grpSp>
        <p:grpSp>
          <p:nvGrpSpPr>
            <p:cNvPr id="8373" name="Gruppierung 157"/>
            <p:cNvGrpSpPr>
              <a:grpSpLocks/>
            </p:cNvGrpSpPr>
            <p:nvPr/>
          </p:nvGrpSpPr>
          <p:grpSpPr bwMode="auto">
            <a:xfrm>
              <a:off x="5581650" y="3689577"/>
              <a:ext cx="632840" cy="215444"/>
              <a:chOff x="-311783" y="2921000"/>
              <a:chExt cx="632840" cy="215444"/>
            </a:xfrm>
          </p:grpSpPr>
          <p:pic>
            <p:nvPicPr>
              <p:cNvPr id="8325" name="Bild 158" descr="LDI_OIC4_Blume_g9 KL.pn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80975" y="2967715"/>
                <a:ext cx="140082" cy="135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26" name="Textfeld 159"/>
              <p:cNvSpPr txBox="1">
                <a:spLocks noChangeArrowheads="1"/>
              </p:cNvSpPr>
              <p:nvPr/>
            </p:nvSpPr>
            <p:spPr bwMode="auto">
              <a:xfrm>
                <a:off x="-311783" y="2921000"/>
                <a:ext cx="56578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de-DE" sz="800"/>
                  <a:t>Chennai</a:t>
                </a:r>
              </a:p>
            </p:txBody>
          </p:sp>
        </p:grpSp>
        <p:grpSp>
          <p:nvGrpSpPr>
            <p:cNvPr id="8374" name="Gruppierung 160"/>
            <p:cNvGrpSpPr>
              <a:grpSpLocks/>
            </p:cNvGrpSpPr>
            <p:nvPr/>
          </p:nvGrpSpPr>
          <p:grpSpPr bwMode="auto">
            <a:xfrm>
              <a:off x="4416043" y="3536950"/>
              <a:ext cx="1651000" cy="215444"/>
              <a:chOff x="-1329943" y="2921000"/>
              <a:chExt cx="1651000" cy="215444"/>
            </a:xfrm>
          </p:grpSpPr>
          <p:pic>
            <p:nvPicPr>
              <p:cNvPr id="8323" name="Bild 161" descr="LDI_OIC4_Blume_g9 KL.pn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80975" y="2967715"/>
                <a:ext cx="140082" cy="135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24" name="Textfeld 162"/>
              <p:cNvSpPr txBox="1">
                <a:spLocks noChangeArrowheads="1"/>
              </p:cNvSpPr>
              <p:nvPr/>
            </p:nvSpPr>
            <p:spPr bwMode="auto">
              <a:xfrm>
                <a:off x="-1329943" y="2921000"/>
                <a:ext cx="15839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de-DE" sz="800"/>
                  <a:t>Pune</a:t>
                </a:r>
              </a:p>
            </p:txBody>
          </p:sp>
        </p:grpSp>
        <p:grpSp>
          <p:nvGrpSpPr>
            <p:cNvPr id="8375" name="Gruppierung 163"/>
            <p:cNvGrpSpPr>
              <a:grpSpLocks/>
            </p:cNvGrpSpPr>
            <p:nvPr/>
          </p:nvGrpSpPr>
          <p:grpSpPr bwMode="auto">
            <a:xfrm>
              <a:off x="5508625" y="3365956"/>
              <a:ext cx="1651000" cy="215444"/>
              <a:chOff x="-1329943" y="2917147"/>
              <a:chExt cx="1651000" cy="215444"/>
            </a:xfrm>
          </p:grpSpPr>
          <p:pic>
            <p:nvPicPr>
              <p:cNvPr id="8321" name="Bild 164" descr="LDI_OIC4_Blume_g9 KL.pn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80975" y="2967715"/>
                <a:ext cx="140082" cy="135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22" name="Textfeld 165"/>
              <p:cNvSpPr txBox="1">
                <a:spLocks noChangeArrowheads="1"/>
              </p:cNvSpPr>
              <p:nvPr/>
            </p:nvSpPr>
            <p:spPr bwMode="auto">
              <a:xfrm>
                <a:off x="-1329943" y="2917147"/>
                <a:ext cx="15839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de-DE" sz="800"/>
                  <a:t>Guangzhou</a:t>
                </a:r>
              </a:p>
            </p:txBody>
          </p:sp>
        </p:grpSp>
        <p:grpSp>
          <p:nvGrpSpPr>
            <p:cNvPr id="8376" name="Gruppierung 166"/>
            <p:cNvGrpSpPr>
              <a:grpSpLocks/>
            </p:cNvGrpSpPr>
            <p:nvPr/>
          </p:nvGrpSpPr>
          <p:grpSpPr bwMode="auto">
            <a:xfrm>
              <a:off x="7086600" y="3490683"/>
              <a:ext cx="1606168" cy="243117"/>
              <a:chOff x="180975" y="2967715"/>
              <a:chExt cx="1606168" cy="243117"/>
            </a:xfrm>
          </p:grpSpPr>
          <p:pic>
            <p:nvPicPr>
              <p:cNvPr id="8319" name="Bild 167" descr="LDI_OIC4_Blume_g9 KL.pn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80975" y="2967715"/>
                <a:ext cx="140082" cy="135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20" name="Textfeld 168"/>
              <p:cNvSpPr txBox="1">
                <a:spLocks noChangeArrowheads="1"/>
              </p:cNvSpPr>
              <p:nvPr/>
            </p:nvSpPr>
            <p:spPr bwMode="auto">
              <a:xfrm>
                <a:off x="203200" y="2995388"/>
                <a:ext cx="15839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800"/>
                  <a:t>Hong</a:t>
                </a:r>
                <a:r>
                  <a:rPr lang="pl-PL" sz="800"/>
                  <a:t>k</a:t>
                </a:r>
                <a:r>
                  <a:rPr lang="de-DE" sz="800"/>
                  <a:t>ong</a:t>
                </a:r>
              </a:p>
            </p:txBody>
          </p:sp>
        </p:grpSp>
        <p:grpSp>
          <p:nvGrpSpPr>
            <p:cNvPr id="8377" name="Gruppierung 169"/>
            <p:cNvGrpSpPr>
              <a:grpSpLocks/>
            </p:cNvGrpSpPr>
            <p:nvPr/>
          </p:nvGrpSpPr>
          <p:grpSpPr bwMode="auto">
            <a:xfrm>
              <a:off x="7289800" y="3350081"/>
              <a:ext cx="1641475" cy="215444"/>
              <a:chOff x="180975" y="2921000"/>
              <a:chExt cx="1641475" cy="215444"/>
            </a:xfrm>
          </p:grpSpPr>
          <p:pic>
            <p:nvPicPr>
              <p:cNvPr id="8317" name="Bild 170" descr="LDI_OIC4_Blume_g9 KL.pn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80975" y="2967715"/>
                <a:ext cx="140082" cy="135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18" name="Textfeld 171"/>
              <p:cNvSpPr txBox="1">
                <a:spLocks noChangeArrowheads="1"/>
              </p:cNvSpPr>
              <p:nvPr/>
            </p:nvSpPr>
            <p:spPr bwMode="auto">
              <a:xfrm>
                <a:off x="238507" y="2921000"/>
                <a:ext cx="15839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800"/>
                  <a:t>Ta</a:t>
                </a:r>
                <a:r>
                  <a:rPr lang="pl-PL" sz="800"/>
                  <a:t>j</a:t>
                </a:r>
                <a:r>
                  <a:rPr lang="de-DE" sz="800"/>
                  <a:t>pei</a:t>
                </a:r>
              </a:p>
            </p:txBody>
          </p:sp>
        </p:grpSp>
        <p:grpSp>
          <p:nvGrpSpPr>
            <p:cNvPr id="8378" name="Gruppierung 172"/>
            <p:cNvGrpSpPr>
              <a:grpSpLocks/>
            </p:cNvGrpSpPr>
            <p:nvPr/>
          </p:nvGrpSpPr>
          <p:grpSpPr bwMode="auto">
            <a:xfrm>
              <a:off x="7347332" y="2847975"/>
              <a:ext cx="462786" cy="294593"/>
              <a:chOff x="86489" y="2808289"/>
              <a:chExt cx="462786" cy="294593"/>
            </a:xfrm>
          </p:grpSpPr>
          <p:pic>
            <p:nvPicPr>
              <p:cNvPr id="8315" name="Bild 173" descr="LDI_OIC4_Blume_g9 KL.pn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80975" y="2967715"/>
                <a:ext cx="140082" cy="135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16" name="Textfeld 174"/>
              <p:cNvSpPr txBox="1">
                <a:spLocks noChangeArrowheads="1"/>
              </p:cNvSpPr>
              <p:nvPr/>
            </p:nvSpPr>
            <p:spPr bwMode="auto">
              <a:xfrm>
                <a:off x="86489" y="2808289"/>
                <a:ext cx="46278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de-DE" sz="800"/>
                  <a:t>Seul</a:t>
                </a:r>
              </a:p>
            </p:txBody>
          </p:sp>
        </p:grpSp>
        <p:grpSp>
          <p:nvGrpSpPr>
            <p:cNvPr id="8379" name="Gruppierung 175"/>
            <p:cNvGrpSpPr>
              <a:grpSpLocks/>
            </p:cNvGrpSpPr>
            <p:nvPr/>
          </p:nvGrpSpPr>
          <p:grpSpPr bwMode="auto">
            <a:xfrm>
              <a:off x="5878894" y="3070000"/>
              <a:ext cx="1641475" cy="215444"/>
              <a:chOff x="180975" y="2921000"/>
              <a:chExt cx="1641475" cy="215444"/>
            </a:xfrm>
          </p:grpSpPr>
          <p:pic>
            <p:nvPicPr>
              <p:cNvPr id="8313" name="Bild 176" descr="LDI_OIC4_Blume_g9 KL.pn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80975" y="2967715"/>
                <a:ext cx="140082" cy="135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14" name="Textfeld 177"/>
              <p:cNvSpPr txBox="1">
                <a:spLocks noChangeArrowheads="1"/>
              </p:cNvSpPr>
              <p:nvPr/>
            </p:nvSpPr>
            <p:spPr bwMode="auto">
              <a:xfrm>
                <a:off x="238507" y="2921000"/>
                <a:ext cx="15839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800"/>
                  <a:t>Islamabad</a:t>
                </a:r>
              </a:p>
            </p:txBody>
          </p:sp>
        </p:grpSp>
        <p:grpSp>
          <p:nvGrpSpPr>
            <p:cNvPr id="8380" name="Gruppierung 178"/>
            <p:cNvGrpSpPr>
              <a:grpSpLocks/>
            </p:cNvGrpSpPr>
            <p:nvPr/>
          </p:nvGrpSpPr>
          <p:grpSpPr bwMode="auto">
            <a:xfrm>
              <a:off x="5755893" y="2918731"/>
              <a:ext cx="1641475" cy="215444"/>
              <a:chOff x="180975" y="2921000"/>
              <a:chExt cx="1641475" cy="215444"/>
            </a:xfrm>
          </p:grpSpPr>
          <p:pic>
            <p:nvPicPr>
              <p:cNvPr id="8311" name="Bild 179" descr="LDI_OIC4_Blume_g9 KL.pn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80975" y="2967715"/>
                <a:ext cx="140082" cy="135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12" name="Textfeld 180"/>
              <p:cNvSpPr txBox="1">
                <a:spLocks noChangeArrowheads="1"/>
              </p:cNvSpPr>
              <p:nvPr/>
            </p:nvSpPr>
            <p:spPr bwMode="auto">
              <a:xfrm>
                <a:off x="238507" y="2921000"/>
                <a:ext cx="15839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800"/>
                  <a:t>Dus</a:t>
                </a:r>
                <a:r>
                  <a:rPr lang="pl-PL" sz="800"/>
                  <a:t>z</a:t>
                </a:r>
                <a:r>
                  <a:rPr lang="de-DE" sz="800"/>
                  <a:t>anbe</a:t>
                </a:r>
              </a:p>
            </p:txBody>
          </p:sp>
        </p:grpSp>
        <p:grpSp>
          <p:nvGrpSpPr>
            <p:cNvPr id="8409" name="Gruppierung 181"/>
            <p:cNvGrpSpPr>
              <a:grpSpLocks/>
            </p:cNvGrpSpPr>
            <p:nvPr/>
          </p:nvGrpSpPr>
          <p:grpSpPr bwMode="auto">
            <a:xfrm>
              <a:off x="5940425" y="2755446"/>
              <a:ext cx="1641475" cy="215444"/>
              <a:chOff x="180975" y="2921000"/>
              <a:chExt cx="1641475" cy="215444"/>
            </a:xfrm>
          </p:grpSpPr>
          <p:pic>
            <p:nvPicPr>
              <p:cNvPr id="8309" name="Bild 182" descr="LDI_OIC4_Blume_g9 KL.pn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80975" y="2967715"/>
                <a:ext cx="140082" cy="135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10" name="Textfeld 183"/>
              <p:cNvSpPr txBox="1">
                <a:spLocks noChangeArrowheads="1"/>
              </p:cNvSpPr>
              <p:nvPr/>
            </p:nvSpPr>
            <p:spPr bwMode="auto">
              <a:xfrm>
                <a:off x="238507" y="2921000"/>
                <a:ext cx="15839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800"/>
                  <a:t>Bis</a:t>
                </a:r>
                <a:r>
                  <a:rPr lang="pl-PL" sz="800"/>
                  <a:t>z</a:t>
                </a:r>
                <a:r>
                  <a:rPr lang="de-DE" sz="800"/>
                  <a:t>kek</a:t>
                </a:r>
              </a:p>
            </p:txBody>
          </p:sp>
        </p:grpSp>
        <p:grpSp>
          <p:nvGrpSpPr>
            <p:cNvPr id="8410" name="Gruppierung 184"/>
            <p:cNvGrpSpPr>
              <a:grpSpLocks/>
            </p:cNvGrpSpPr>
            <p:nvPr/>
          </p:nvGrpSpPr>
          <p:grpSpPr bwMode="auto">
            <a:xfrm>
              <a:off x="5977319" y="2546350"/>
              <a:ext cx="1583943" cy="295055"/>
              <a:chOff x="133732" y="2807827"/>
              <a:chExt cx="1583943" cy="295055"/>
            </a:xfrm>
          </p:grpSpPr>
          <p:pic>
            <p:nvPicPr>
              <p:cNvPr id="8307" name="Bild 185" descr="LDI_OIC4_Blume_g9 KL.pn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80975" y="2967715"/>
                <a:ext cx="140082" cy="135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08" name="Textfeld 186"/>
              <p:cNvSpPr txBox="1">
                <a:spLocks noChangeArrowheads="1"/>
              </p:cNvSpPr>
              <p:nvPr/>
            </p:nvSpPr>
            <p:spPr bwMode="auto">
              <a:xfrm>
                <a:off x="133732" y="2807827"/>
                <a:ext cx="15839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800"/>
                  <a:t>A</a:t>
                </a:r>
                <a:r>
                  <a:rPr lang="pl-PL" sz="800"/>
                  <a:t>ł</a:t>
                </a:r>
                <a:r>
                  <a:rPr lang="de-DE" sz="800"/>
                  <a:t>maty</a:t>
                </a:r>
              </a:p>
            </p:txBody>
          </p:sp>
        </p:grpSp>
        <p:grpSp>
          <p:nvGrpSpPr>
            <p:cNvPr id="8411" name="Gruppierung 187"/>
            <p:cNvGrpSpPr>
              <a:grpSpLocks/>
            </p:cNvGrpSpPr>
            <p:nvPr/>
          </p:nvGrpSpPr>
          <p:grpSpPr bwMode="auto">
            <a:xfrm>
              <a:off x="5391532" y="2692400"/>
              <a:ext cx="1583943" cy="286657"/>
              <a:chOff x="-150430" y="2816225"/>
              <a:chExt cx="1583943" cy="286657"/>
            </a:xfrm>
          </p:grpSpPr>
          <p:pic>
            <p:nvPicPr>
              <p:cNvPr id="8305" name="Bild 188" descr="LDI_OIC4_Blume_g9 KL.pn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80975" y="2967715"/>
                <a:ext cx="140082" cy="135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06" name="Textfeld 189"/>
              <p:cNvSpPr txBox="1">
                <a:spLocks noChangeArrowheads="1"/>
              </p:cNvSpPr>
              <p:nvPr/>
            </p:nvSpPr>
            <p:spPr bwMode="auto">
              <a:xfrm>
                <a:off x="-150430" y="2816225"/>
                <a:ext cx="15839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800"/>
                  <a:t>Tas</a:t>
                </a:r>
                <a:r>
                  <a:rPr lang="pl-PL" sz="800"/>
                  <a:t>z</a:t>
                </a:r>
                <a:r>
                  <a:rPr lang="de-DE" sz="800"/>
                  <a:t>kent</a:t>
                </a:r>
              </a:p>
            </p:txBody>
          </p:sp>
        </p:grpSp>
        <p:grpSp>
          <p:nvGrpSpPr>
            <p:cNvPr id="8412" name="Gruppierung 191"/>
            <p:cNvGrpSpPr>
              <a:grpSpLocks/>
            </p:cNvGrpSpPr>
            <p:nvPr/>
          </p:nvGrpSpPr>
          <p:grpSpPr bwMode="auto">
            <a:xfrm>
              <a:off x="5283200" y="3019200"/>
              <a:ext cx="1641475" cy="215444"/>
              <a:chOff x="180975" y="2921000"/>
              <a:chExt cx="1641475" cy="215444"/>
            </a:xfrm>
          </p:grpSpPr>
          <p:pic>
            <p:nvPicPr>
              <p:cNvPr id="8303" name="Bild 192" descr="LDI_OIC4_Blume_g9 KL.pn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80975" y="2967715"/>
                <a:ext cx="140082" cy="135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04" name="Textfeld 193"/>
              <p:cNvSpPr txBox="1">
                <a:spLocks noChangeArrowheads="1"/>
              </p:cNvSpPr>
              <p:nvPr/>
            </p:nvSpPr>
            <p:spPr bwMode="auto">
              <a:xfrm>
                <a:off x="238507" y="2921000"/>
                <a:ext cx="15839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800"/>
                  <a:t>Teheran</a:t>
                </a:r>
              </a:p>
            </p:txBody>
          </p:sp>
        </p:grpSp>
        <p:grpSp>
          <p:nvGrpSpPr>
            <p:cNvPr id="8413" name="Gruppierung 194"/>
            <p:cNvGrpSpPr>
              <a:grpSpLocks/>
            </p:cNvGrpSpPr>
            <p:nvPr/>
          </p:nvGrpSpPr>
          <p:grpSpPr bwMode="auto">
            <a:xfrm>
              <a:off x="5191125" y="2819631"/>
              <a:ext cx="502283" cy="215444"/>
              <a:chOff x="180975" y="2921000"/>
              <a:chExt cx="502283" cy="215444"/>
            </a:xfrm>
          </p:grpSpPr>
          <p:pic>
            <p:nvPicPr>
              <p:cNvPr id="8301" name="Bild 195" descr="LDI_OIC4_Blume_g9 KL.pn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80975" y="2967715"/>
                <a:ext cx="140082" cy="135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02" name="Textfeld 196"/>
              <p:cNvSpPr txBox="1">
                <a:spLocks noChangeArrowheads="1"/>
              </p:cNvSpPr>
              <p:nvPr/>
            </p:nvSpPr>
            <p:spPr bwMode="auto">
              <a:xfrm>
                <a:off x="238507" y="2921000"/>
                <a:ext cx="444751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800"/>
                  <a:t>Baku</a:t>
                </a:r>
              </a:p>
            </p:txBody>
          </p:sp>
        </p:grpSp>
        <p:grpSp>
          <p:nvGrpSpPr>
            <p:cNvPr id="8414" name="Gruppierung 197"/>
            <p:cNvGrpSpPr>
              <a:grpSpLocks/>
            </p:cNvGrpSpPr>
            <p:nvPr/>
          </p:nvGrpSpPr>
          <p:grpSpPr bwMode="auto">
            <a:xfrm>
              <a:off x="4938862" y="2622698"/>
              <a:ext cx="441707" cy="290360"/>
              <a:chOff x="59269" y="2812522"/>
              <a:chExt cx="441707" cy="290360"/>
            </a:xfrm>
          </p:grpSpPr>
          <p:pic>
            <p:nvPicPr>
              <p:cNvPr id="8299" name="Bild 198" descr="LDI_OIC4_Blume_g9 KL.pn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80975" y="2967715"/>
                <a:ext cx="140082" cy="135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00" name="Textfeld 199"/>
              <p:cNvSpPr txBox="1">
                <a:spLocks noChangeArrowheads="1"/>
              </p:cNvSpPr>
              <p:nvPr/>
            </p:nvSpPr>
            <p:spPr bwMode="auto">
              <a:xfrm>
                <a:off x="59269" y="2812522"/>
                <a:ext cx="441707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de-DE" sz="800"/>
                  <a:t>T</a:t>
                </a:r>
                <a:r>
                  <a:rPr lang="pl-PL" sz="800"/>
                  <a:t>bilisi</a:t>
                </a:r>
                <a:endParaRPr lang="de-DE" sz="800"/>
              </a:p>
            </p:txBody>
          </p:sp>
        </p:grpSp>
        <p:grpSp>
          <p:nvGrpSpPr>
            <p:cNvPr id="8415" name="Gruppierung 200"/>
            <p:cNvGrpSpPr>
              <a:grpSpLocks/>
            </p:cNvGrpSpPr>
            <p:nvPr/>
          </p:nvGrpSpPr>
          <p:grpSpPr bwMode="auto">
            <a:xfrm>
              <a:off x="4711700" y="3190193"/>
              <a:ext cx="1583943" cy="286447"/>
              <a:chOff x="115888" y="2967715"/>
              <a:chExt cx="1583943" cy="286447"/>
            </a:xfrm>
          </p:grpSpPr>
          <p:pic>
            <p:nvPicPr>
              <p:cNvPr id="8297" name="Bild 201" descr="LDI_OIC4_Blume_g9 KL.pn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80975" y="2967715"/>
                <a:ext cx="140082" cy="135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98" name="Textfeld 202"/>
              <p:cNvSpPr txBox="1">
                <a:spLocks noChangeArrowheads="1"/>
              </p:cNvSpPr>
              <p:nvPr/>
            </p:nvSpPr>
            <p:spPr bwMode="auto">
              <a:xfrm>
                <a:off x="115888" y="3038704"/>
                <a:ext cx="1583943" cy="2154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l-PL" sz="800"/>
                  <a:t>Wschodnia Jerozolima</a:t>
                </a:r>
                <a:endParaRPr lang="de-DE" sz="800"/>
              </a:p>
            </p:txBody>
          </p:sp>
        </p:grpSp>
        <p:grpSp>
          <p:nvGrpSpPr>
            <p:cNvPr id="8192" name="Gruppierung 203"/>
            <p:cNvGrpSpPr>
              <a:grpSpLocks/>
            </p:cNvGrpSpPr>
            <p:nvPr/>
          </p:nvGrpSpPr>
          <p:grpSpPr bwMode="auto">
            <a:xfrm>
              <a:off x="4642865" y="3370261"/>
              <a:ext cx="811785" cy="215444"/>
              <a:chOff x="-490728" y="2921000"/>
              <a:chExt cx="811785" cy="215444"/>
            </a:xfrm>
          </p:grpSpPr>
          <p:pic>
            <p:nvPicPr>
              <p:cNvPr id="8295" name="Bild 204" descr="LDI_OIC4_Blume_g9 KL.pn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80975" y="2967715"/>
                <a:ext cx="140082" cy="135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96" name="Textfeld 205"/>
              <p:cNvSpPr txBox="1">
                <a:spLocks noChangeArrowheads="1"/>
              </p:cNvSpPr>
              <p:nvPr/>
            </p:nvSpPr>
            <p:spPr bwMode="auto">
              <a:xfrm>
                <a:off x="-490728" y="2921000"/>
                <a:ext cx="74472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de-DE" sz="800"/>
                  <a:t>Abu Dhabi</a:t>
                </a:r>
              </a:p>
            </p:txBody>
          </p:sp>
        </p:grpSp>
        <p:grpSp>
          <p:nvGrpSpPr>
            <p:cNvPr id="8193" name="Gruppierung 206"/>
            <p:cNvGrpSpPr>
              <a:grpSpLocks/>
            </p:cNvGrpSpPr>
            <p:nvPr/>
          </p:nvGrpSpPr>
          <p:grpSpPr bwMode="auto">
            <a:xfrm>
              <a:off x="4851400" y="3085871"/>
              <a:ext cx="766762" cy="237444"/>
              <a:chOff x="180975" y="2967715"/>
              <a:chExt cx="766762" cy="237444"/>
            </a:xfrm>
          </p:grpSpPr>
          <p:pic>
            <p:nvPicPr>
              <p:cNvPr id="8293" name="Bild 207" descr="LDI_OIC4_Blume_g9 KL.pn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80975" y="2967715"/>
                <a:ext cx="140082" cy="135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94" name="Textfeld 208"/>
              <p:cNvSpPr txBox="1">
                <a:spLocks noChangeArrowheads="1"/>
              </p:cNvSpPr>
              <p:nvPr/>
            </p:nvSpPr>
            <p:spPr bwMode="auto">
              <a:xfrm>
                <a:off x="222632" y="2989715"/>
                <a:ext cx="725105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800"/>
                  <a:t>Damas</a:t>
                </a:r>
                <a:r>
                  <a:rPr lang="pl-PL" sz="800"/>
                  <a:t>zek</a:t>
                </a:r>
                <a:endParaRPr lang="de-DE" sz="800"/>
              </a:p>
            </p:txBody>
          </p:sp>
        </p:grpSp>
        <p:grpSp>
          <p:nvGrpSpPr>
            <p:cNvPr id="8196" name="Gruppierung 209"/>
            <p:cNvGrpSpPr>
              <a:grpSpLocks/>
            </p:cNvGrpSpPr>
            <p:nvPr/>
          </p:nvGrpSpPr>
          <p:grpSpPr bwMode="auto">
            <a:xfrm>
              <a:off x="4358451" y="2930978"/>
              <a:ext cx="594549" cy="259897"/>
              <a:chOff x="-236598" y="2967715"/>
              <a:chExt cx="594549" cy="259897"/>
            </a:xfrm>
          </p:grpSpPr>
          <p:pic>
            <p:nvPicPr>
              <p:cNvPr id="8291" name="Bild 210" descr="LDI_OIC4_Blume_g9 KL.pn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80975" y="2967715"/>
                <a:ext cx="140082" cy="135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92" name="Textfeld 211"/>
              <p:cNvSpPr txBox="1">
                <a:spLocks noChangeArrowheads="1"/>
              </p:cNvSpPr>
              <p:nvPr/>
            </p:nvSpPr>
            <p:spPr bwMode="auto">
              <a:xfrm>
                <a:off x="-236598" y="3012168"/>
                <a:ext cx="594549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de-DE" sz="800"/>
                  <a:t>Ankara</a:t>
                </a:r>
              </a:p>
            </p:txBody>
          </p:sp>
        </p:grpSp>
        <p:grpSp>
          <p:nvGrpSpPr>
            <p:cNvPr id="8202" name="Gruppierung 212"/>
            <p:cNvGrpSpPr>
              <a:grpSpLocks/>
            </p:cNvGrpSpPr>
            <p:nvPr/>
          </p:nvGrpSpPr>
          <p:grpSpPr bwMode="auto">
            <a:xfrm>
              <a:off x="4787076" y="2893334"/>
              <a:ext cx="594549" cy="266247"/>
              <a:chOff x="-76833" y="2967715"/>
              <a:chExt cx="594549" cy="266247"/>
            </a:xfrm>
          </p:grpSpPr>
          <p:pic>
            <p:nvPicPr>
              <p:cNvPr id="8289" name="Bild 213" descr="LDI_OIC4_Blume_g9 KL.pn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80975" y="2967715"/>
                <a:ext cx="140082" cy="135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90" name="Textfeld 214"/>
              <p:cNvSpPr txBox="1">
                <a:spLocks noChangeArrowheads="1"/>
              </p:cNvSpPr>
              <p:nvPr/>
            </p:nvSpPr>
            <p:spPr bwMode="auto">
              <a:xfrm>
                <a:off x="-76833" y="3018518"/>
                <a:ext cx="594549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de-DE" sz="800"/>
                  <a:t>Er</a:t>
                </a:r>
                <a:r>
                  <a:rPr lang="pl-PL" sz="800"/>
                  <a:t>y</a:t>
                </a:r>
                <a:r>
                  <a:rPr lang="de-DE" sz="800"/>
                  <a:t>wa</a:t>
                </a:r>
                <a:r>
                  <a:rPr lang="pl-PL" sz="800"/>
                  <a:t>ń</a:t>
                </a:r>
                <a:endParaRPr lang="de-DE" sz="800"/>
              </a:p>
            </p:txBody>
          </p:sp>
        </p:grpSp>
        <p:sp>
          <p:nvSpPr>
            <p:cNvPr id="8261" name="Textfeld 217"/>
            <p:cNvSpPr txBox="1">
              <a:spLocks noChangeArrowheads="1"/>
            </p:cNvSpPr>
            <p:nvPr/>
          </p:nvSpPr>
          <p:spPr bwMode="auto">
            <a:xfrm>
              <a:off x="4630548" y="2774950"/>
              <a:ext cx="59906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800"/>
                <a:t>S</a:t>
              </a:r>
              <a:r>
                <a:rPr lang="de-DE" sz="800"/>
                <a:t>tanbu</a:t>
              </a:r>
              <a:r>
                <a:rPr lang="pl-PL" sz="800"/>
                <a:t>ł</a:t>
              </a:r>
              <a:endParaRPr lang="de-DE" sz="800"/>
            </a:p>
          </p:txBody>
        </p:sp>
        <p:grpSp>
          <p:nvGrpSpPr>
            <p:cNvPr id="8203" name="Gruppierung 218"/>
            <p:cNvGrpSpPr>
              <a:grpSpLocks/>
            </p:cNvGrpSpPr>
            <p:nvPr/>
          </p:nvGrpSpPr>
          <p:grpSpPr bwMode="auto">
            <a:xfrm>
              <a:off x="4497197" y="2639788"/>
              <a:ext cx="697103" cy="215444"/>
              <a:chOff x="180975" y="2921000"/>
              <a:chExt cx="697103" cy="215444"/>
            </a:xfrm>
          </p:grpSpPr>
          <p:pic>
            <p:nvPicPr>
              <p:cNvPr id="8287" name="Bild 219" descr="LDI_OIC4_Blume_g9 KL.pn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80975" y="2967715"/>
                <a:ext cx="140082" cy="135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88" name="Textfeld 220"/>
              <p:cNvSpPr txBox="1">
                <a:spLocks noChangeArrowheads="1"/>
              </p:cNvSpPr>
              <p:nvPr/>
            </p:nvSpPr>
            <p:spPr bwMode="auto">
              <a:xfrm>
                <a:off x="238507" y="2921000"/>
                <a:ext cx="639571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800"/>
                  <a:t>Bukares</a:t>
                </a:r>
                <a:r>
                  <a:rPr lang="pl-PL" sz="800"/>
                  <a:t>z</a:t>
                </a:r>
                <a:r>
                  <a:rPr lang="de-DE" sz="800"/>
                  <a:t>t</a:t>
                </a:r>
              </a:p>
            </p:txBody>
          </p:sp>
        </p:grpSp>
        <p:grpSp>
          <p:nvGrpSpPr>
            <p:cNvPr id="8213" name="Gruppierung 221"/>
            <p:cNvGrpSpPr>
              <a:grpSpLocks/>
            </p:cNvGrpSpPr>
            <p:nvPr/>
          </p:nvGrpSpPr>
          <p:grpSpPr bwMode="auto">
            <a:xfrm>
              <a:off x="4645025" y="2456548"/>
              <a:ext cx="697103" cy="215444"/>
              <a:chOff x="180975" y="2921000"/>
              <a:chExt cx="697103" cy="215444"/>
            </a:xfrm>
          </p:grpSpPr>
          <p:pic>
            <p:nvPicPr>
              <p:cNvPr id="8285" name="Bild 222" descr="LDI_OIC4_Blume_g9 KL.pn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80975" y="2967715"/>
                <a:ext cx="140082" cy="135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86" name="Textfeld 223"/>
              <p:cNvSpPr txBox="1">
                <a:spLocks noChangeArrowheads="1"/>
              </p:cNvSpPr>
              <p:nvPr/>
            </p:nvSpPr>
            <p:spPr bwMode="auto">
              <a:xfrm>
                <a:off x="238507" y="2921000"/>
                <a:ext cx="639571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800"/>
                  <a:t>Ki</a:t>
                </a:r>
                <a:r>
                  <a:rPr lang="pl-PL" sz="800"/>
                  <a:t>jó</a:t>
                </a:r>
                <a:r>
                  <a:rPr lang="de-DE" sz="800"/>
                  <a:t>w</a:t>
                </a:r>
              </a:p>
            </p:txBody>
          </p:sp>
        </p:grpSp>
        <p:grpSp>
          <p:nvGrpSpPr>
            <p:cNvPr id="8214" name="Gruppierung 224"/>
            <p:cNvGrpSpPr>
              <a:grpSpLocks/>
            </p:cNvGrpSpPr>
            <p:nvPr/>
          </p:nvGrpSpPr>
          <p:grpSpPr bwMode="auto">
            <a:xfrm>
              <a:off x="4577968" y="2289175"/>
              <a:ext cx="697103" cy="215444"/>
              <a:chOff x="180975" y="2921000"/>
              <a:chExt cx="697103" cy="215444"/>
            </a:xfrm>
          </p:grpSpPr>
          <p:pic>
            <p:nvPicPr>
              <p:cNvPr id="8283" name="Bild 225" descr="LDI_OIC4_Blume_g9 KL.pn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80975" y="2967715"/>
                <a:ext cx="140082" cy="135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84" name="Textfeld 226"/>
              <p:cNvSpPr txBox="1">
                <a:spLocks noChangeArrowheads="1"/>
              </p:cNvSpPr>
              <p:nvPr/>
            </p:nvSpPr>
            <p:spPr bwMode="auto">
              <a:xfrm>
                <a:off x="238507" y="2921000"/>
                <a:ext cx="639571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800"/>
                  <a:t>Mi</a:t>
                </a:r>
                <a:r>
                  <a:rPr lang="pl-PL" sz="800"/>
                  <a:t>ń</a:t>
                </a:r>
                <a:r>
                  <a:rPr lang="de-DE" sz="800"/>
                  <a:t>sk</a:t>
                </a:r>
              </a:p>
            </p:txBody>
          </p:sp>
        </p:grpSp>
        <p:grpSp>
          <p:nvGrpSpPr>
            <p:cNvPr id="8215" name="Gruppierung 227"/>
            <p:cNvGrpSpPr>
              <a:grpSpLocks/>
            </p:cNvGrpSpPr>
            <p:nvPr/>
          </p:nvGrpSpPr>
          <p:grpSpPr bwMode="auto">
            <a:xfrm>
              <a:off x="4306315" y="2541367"/>
              <a:ext cx="697103" cy="215458"/>
              <a:chOff x="180975" y="2921000"/>
              <a:chExt cx="697103" cy="215458"/>
            </a:xfrm>
          </p:grpSpPr>
          <p:pic>
            <p:nvPicPr>
              <p:cNvPr id="8281" name="Bild 228" descr="LDI_OIC4_Blume_g9 KL.pn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80975" y="2967715"/>
                <a:ext cx="140082" cy="135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82" name="Textfeld 229"/>
              <p:cNvSpPr txBox="1">
                <a:spLocks noChangeArrowheads="1"/>
              </p:cNvSpPr>
              <p:nvPr/>
            </p:nvSpPr>
            <p:spPr bwMode="auto">
              <a:xfrm>
                <a:off x="180975" y="2921000"/>
                <a:ext cx="697103" cy="2154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800"/>
                  <a:t>Budapes</a:t>
                </a:r>
                <a:r>
                  <a:rPr lang="pl-PL" sz="800"/>
                  <a:t>z</a:t>
                </a:r>
                <a:r>
                  <a:rPr lang="de-DE" sz="800"/>
                  <a:t>t</a:t>
                </a:r>
              </a:p>
            </p:txBody>
          </p:sp>
        </p:grpSp>
        <p:grpSp>
          <p:nvGrpSpPr>
            <p:cNvPr id="8222" name="Gruppierung 230"/>
            <p:cNvGrpSpPr>
              <a:grpSpLocks/>
            </p:cNvGrpSpPr>
            <p:nvPr/>
          </p:nvGrpSpPr>
          <p:grpSpPr bwMode="auto">
            <a:xfrm>
              <a:off x="4189222" y="2432967"/>
              <a:ext cx="697103" cy="215444"/>
              <a:chOff x="180975" y="2921000"/>
              <a:chExt cx="697103" cy="215444"/>
            </a:xfrm>
          </p:grpSpPr>
          <p:pic>
            <p:nvPicPr>
              <p:cNvPr id="8279" name="Bild 231" descr="LDI_OIC4_Blume_g9 KL.pn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80975" y="2967715"/>
                <a:ext cx="140082" cy="135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80" name="Textfeld 232"/>
              <p:cNvSpPr txBox="1">
                <a:spLocks noChangeArrowheads="1"/>
              </p:cNvSpPr>
              <p:nvPr/>
            </p:nvSpPr>
            <p:spPr bwMode="auto">
              <a:xfrm>
                <a:off x="238507" y="2921000"/>
                <a:ext cx="639571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800"/>
                  <a:t>Prag</a:t>
                </a:r>
                <a:r>
                  <a:rPr lang="pl-PL" sz="800"/>
                  <a:t>a</a:t>
                </a:r>
                <a:endParaRPr lang="de-DE" sz="800"/>
              </a:p>
            </p:txBody>
          </p:sp>
        </p:grpSp>
        <p:grpSp>
          <p:nvGrpSpPr>
            <p:cNvPr id="8223" name="Gruppierung 233"/>
            <p:cNvGrpSpPr>
              <a:grpSpLocks/>
            </p:cNvGrpSpPr>
            <p:nvPr/>
          </p:nvGrpSpPr>
          <p:grpSpPr bwMode="auto">
            <a:xfrm>
              <a:off x="4459479" y="2071017"/>
              <a:ext cx="697103" cy="215444"/>
              <a:chOff x="180975" y="2921000"/>
              <a:chExt cx="697103" cy="215444"/>
            </a:xfrm>
          </p:grpSpPr>
          <p:pic>
            <p:nvPicPr>
              <p:cNvPr id="8277" name="Bild 234" descr="LDI_OIC4_Blume_g9 KL.pn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80975" y="2967715"/>
                <a:ext cx="140082" cy="135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78" name="Textfeld 235"/>
              <p:cNvSpPr txBox="1">
                <a:spLocks noChangeArrowheads="1"/>
              </p:cNvSpPr>
              <p:nvPr/>
            </p:nvSpPr>
            <p:spPr bwMode="auto">
              <a:xfrm>
                <a:off x="238507" y="2921000"/>
                <a:ext cx="639571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800"/>
                  <a:t>R</a:t>
                </a:r>
                <a:r>
                  <a:rPr lang="pl-PL" sz="800"/>
                  <a:t>y</a:t>
                </a:r>
                <a:r>
                  <a:rPr lang="de-DE" sz="800"/>
                  <a:t>ga</a:t>
                </a:r>
              </a:p>
            </p:txBody>
          </p:sp>
        </p:grpSp>
        <p:grpSp>
          <p:nvGrpSpPr>
            <p:cNvPr id="8256" name="Gruppierung 236"/>
            <p:cNvGrpSpPr>
              <a:grpSpLocks/>
            </p:cNvGrpSpPr>
            <p:nvPr/>
          </p:nvGrpSpPr>
          <p:grpSpPr bwMode="auto">
            <a:xfrm>
              <a:off x="4600575" y="1925636"/>
              <a:ext cx="908051" cy="215444"/>
              <a:chOff x="180975" y="2921000"/>
              <a:chExt cx="908051" cy="215444"/>
            </a:xfrm>
          </p:grpSpPr>
          <p:pic>
            <p:nvPicPr>
              <p:cNvPr id="8275" name="Bild 237" descr="LDI_OIC4_Blume_g9 KL.pn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80975" y="2967715"/>
                <a:ext cx="140082" cy="135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76" name="Textfeld 238"/>
              <p:cNvSpPr txBox="1">
                <a:spLocks noChangeArrowheads="1"/>
              </p:cNvSpPr>
              <p:nvPr/>
            </p:nvSpPr>
            <p:spPr bwMode="auto">
              <a:xfrm>
                <a:off x="238508" y="2921000"/>
                <a:ext cx="85051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800"/>
                  <a:t>St. Petersburg</a:t>
                </a:r>
              </a:p>
            </p:txBody>
          </p:sp>
        </p:grpSp>
        <p:grpSp>
          <p:nvGrpSpPr>
            <p:cNvPr id="8257" name="Gruppierung 239"/>
            <p:cNvGrpSpPr>
              <a:grpSpLocks/>
            </p:cNvGrpSpPr>
            <p:nvPr/>
          </p:nvGrpSpPr>
          <p:grpSpPr bwMode="auto">
            <a:xfrm>
              <a:off x="6195440" y="2121128"/>
              <a:ext cx="1641475" cy="215444"/>
              <a:chOff x="180975" y="2921000"/>
              <a:chExt cx="1641475" cy="215444"/>
            </a:xfrm>
          </p:grpSpPr>
          <p:pic>
            <p:nvPicPr>
              <p:cNvPr id="8273" name="Bild 240" descr="LDI_OIC4_Blume_g9 KL.pn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80975" y="2967715"/>
                <a:ext cx="140082" cy="135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74" name="Textfeld 241"/>
              <p:cNvSpPr txBox="1">
                <a:spLocks noChangeArrowheads="1"/>
              </p:cNvSpPr>
              <p:nvPr/>
            </p:nvSpPr>
            <p:spPr bwMode="auto">
              <a:xfrm>
                <a:off x="238507" y="2921000"/>
                <a:ext cx="15839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800"/>
                  <a:t>Nowos</a:t>
                </a:r>
                <a:r>
                  <a:rPr lang="pl-PL" sz="800"/>
                  <a:t>yb</a:t>
                </a:r>
                <a:r>
                  <a:rPr lang="de-DE" sz="800"/>
                  <a:t>irsk</a:t>
                </a:r>
              </a:p>
            </p:txBody>
          </p:sp>
        </p:grpSp>
        <p:grpSp>
          <p:nvGrpSpPr>
            <p:cNvPr id="8258" name="Gruppierung 242"/>
            <p:cNvGrpSpPr>
              <a:grpSpLocks/>
            </p:cNvGrpSpPr>
            <p:nvPr/>
          </p:nvGrpSpPr>
          <p:grpSpPr bwMode="auto">
            <a:xfrm>
              <a:off x="7639050" y="5124450"/>
              <a:ext cx="661606" cy="215444"/>
              <a:chOff x="-340549" y="2921000"/>
              <a:chExt cx="661606" cy="215444"/>
            </a:xfrm>
          </p:grpSpPr>
          <p:pic>
            <p:nvPicPr>
              <p:cNvPr id="8271" name="Bild 243" descr="LDI_OIC4_Blume_g9 KL.pn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80975" y="2967715"/>
                <a:ext cx="140082" cy="135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72" name="Textfeld 244"/>
              <p:cNvSpPr txBox="1">
                <a:spLocks noChangeArrowheads="1"/>
              </p:cNvSpPr>
              <p:nvPr/>
            </p:nvSpPr>
            <p:spPr bwMode="auto">
              <a:xfrm>
                <a:off x="-340549" y="2921000"/>
                <a:ext cx="594549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de-DE" sz="800"/>
                  <a:t>Sydney</a:t>
                </a:r>
              </a:p>
            </p:txBody>
          </p:sp>
        </p:grpSp>
      </p:grpSp>
      <p:grpSp>
        <p:nvGrpSpPr>
          <p:cNvPr id="8259" name="Gruppierung 254"/>
          <p:cNvGrpSpPr>
            <a:grpSpLocks/>
          </p:cNvGrpSpPr>
          <p:nvPr/>
        </p:nvGrpSpPr>
        <p:grpSpPr bwMode="auto">
          <a:xfrm>
            <a:off x="3225800" y="2227263"/>
            <a:ext cx="1063625" cy="527050"/>
            <a:chOff x="3225843" y="2226811"/>
            <a:chExt cx="1063543" cy="528116"/>
          </a:xfrm>
        </p:grpSpPr>
        <p:grpSp>
          <p:nvGrpSpPr>
            <p:cNvPr id="8260" name="Gruppierung 245"/>
            <p:cNvGrpSpPr>
              <a:grpSpLocks/>
            </p:cNvGrpSpPr>
            <p:nvPr/>
          </p:nvGrpSpPr>
          <p:grpSpPr bwMode="auto">
            <a:xfrm>
              <a:off x="3701566" y="2226811"/>
              <a:ext cx="565634" cy="245382"/>
              <a:chOff x="-245828" y="2857500"/>
              <a:chExt cx="565634" cy="245382"/>
            </a:xfrm>
          </p:grpSpPr>
          <p:pic>
            <p:nvPicPr>
              <p:cNvPr id="8220" name="Bild 246" descr="LDI_OIC4_Blume_g9 KL.png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82226" y="2967715"/>
                <a:ext cx="137580" cy="135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21" name="Textfeld 247"/>
              <p:cNvSpPr txBox="1">
                <a:spLocks noChangeArrowheads="1"/>
              </p:cNvSpPr>
              <p:nvPr/>
            </p:nvSpPr>
            <p:spPr bwMode="auto">
              <a:xfrm>
                <a:off x="-245828" y="2857500"/>
                <a:ext cx="51252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de-DE" sz="800"/>
                  <a:t>Berlin</a:t>
                </a:r>
              </a:p>
            </p:txBody>
          </p:sp>
        </p:grpSp>
        <p:grpSp>
          <p:nvGrpSpPr>
            <p:cNvPr id="8262" name="Gruppierung 248"/>
            <p:cNvGrpSpPr>
              <a:grpSpLocks/>
            </p:cNvGrpSpPr>
            <p:nvPr/>
          </p:nvGrpSpPr>
          <p:grpSpPr bwMode="auto">
            <a:xfrm>
              <a:off x="3225843" y="2420779"/>
              <a:ext cx="736557" cy="215444"/>
              <a:chOff x="-416751" y="2921000"/>
              <a:chExt cx="736557" cy="215444"/>
            </a:xfrm>
          </p:grpSpPr>
          <p:pic>
            <p:nvPicPr>
              <p:cNvPr id="8218" name="Bild 249" descr="LDI_OIC4_Blume_g9 KL.png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82226" y="2967715"/>
                <a:ext cx="137580" cy="135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19" name="Textfeld 250"/>
              <p:cNvSpPr txBox="1">
                <a:spLocks noChangeArrowheads="1"/>
              </p:cNvSpPr>
              <p:nvPr/>
            </p:nvSpPr>
            <p:spPr bwMode="auto">
              <a:xfrm>
                <a:off x="-416751" y="2921000"/>
                <a:ext cx="670751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pl-PL" sz="800"/>
                  <a:t>Bruksela</a:t>
                </a:r>
                <a:endParaRPr lang="de-DE" sz="800"/>
              </a:p>
            </p:txBody>
          </p:sp>
        </p:grpSp>
        <p:grpSp>
          <p:nvGrpSpPr>
            <p:cNvPr id="8263" name="Gruppierung 251"/>
            <p:cNvGrpSpPr>
              <a:grpSpLocks/>
            </p:cNvGrpSpPr>
            <p:nvPr/>
          </p:nvGrpSpPr>
          <p:grpSpPr bwMode="auto">
            <a:xfrm>
              <a:off x="3847002" y="2471057"/>
              <a:ext cx="442384" cy="283870"/>
              <a:chOff x="46756" y="2967715"/>
              <a:chExt cx="442384" cy="283870"/>
            </a:xfrm>
          </p:grpSpPr>
          <p:pic>
            <p:nvPicPr>
              <p:cNvPr id="8216" name="Bild 252" descr="LDI_OIC4_Blume_g9 KL.png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82226" y="2967715"/>
                <a:ext cx="137580" cy="135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17" name="Textfeld 253"/>
              <p:cNvSpPr txBox="1">
                <a:spLocks noChangeArrowheads="1"/>
              </p:cNvSpPr>
              <p:nvPr/>
            </p:nvSpPr>
            <p:spPr bwMode="auto">
              <a:xfrm>
                <a:off x="46756" y="3036141"/>
                <a:ext cx="442384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de-DE" sz="800"/>
                  <a:t>Bonn</a:t>
                </a:r>
              </a:p>
            </p:txBody>
          </p:sp>
        </p:grpSp>
      </p:grpSp>
      <p:pic>
        <p:nvPicPr>
          <p:cNvPr id="8204" name="Bild 264" descr="LDI_OIC4_Blume_g9 KL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8338" y="5748338"/>
            <a:ext cx="136525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5" name="Textfeld 265"/>
          <p:cNvSpPr txBox="1">
            <a:spLocks noChangeArrowheads="1"/>
          </p:cNvSpPr>
          <p:nvPr/>
        </p:nvSpPr>
        <p:spPr bwMode="auto">
          <a:xfrm>
            <a:off x="3302000" y="5688013"/>
            <a:ext cx="22653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 dirty="0" err="1" smtClean="0"/>
              <a:t>Offices</a:t>
            </a:r>
            <a:r>
              <a:rPr lang="pl-PL" sz="1000" dirty="0" smtClean="0"/>
              <a:t> in Germany and in Bruksela </a:t>
            </a:r>
            <a:endParaRPr lang="de-DE" sz="1000" dirty="0"/>
          </a:p>
        </p:txBody>
      </p:sp>
      <p:sp>
        <p:nvSpPr>
          <p:cNvPr id="8206" name="Textfeld 255"/>
          <p:cNvSpPr txBox="1">
            <a:spLocks noChangeArrowheads="1"/>
          </p:cNvSpPr>
          <p:nvPr/>
        </p:nvSpPr>
        <p:spPr bwMode="auto">
          <a:xfrm>
            <a:off x="3302000" y="5932488"/>
            <a:ext cx="1984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 dirty="0" err="1" smtClean="0"/>
              <a:t>Regional</a:t>
            </a:r>
            <a:r>
              <a:rPr lang="pl-PL" sz="1000" dirty="0" smtClean="0"/>
              <a:t> </a:t>
            </a:r>
            <a:r>
              <a:rPr lang="pl-PL" sz="1000" dirty="0" err="1" smtClean="0"/>
              <a:t>offices</a:t>
            </a:r>
            <a:r>
              <a:rPr lang="pl-PL" sz="1000" dirty="0" smtClean="0"/>
              <a:t> </a:t>
            </a:r>
            <a:endParaRPr lang="de-DE" sz="1000" dirty="0"/>
          </a:p>
        </p:txBody>
      </p:sp>
      <p:sp>
        <p:nvSpPr>
          <p:cNvPr id="8207" name="Textfeld 258"/>
          <p:cNvSpPr txBox="1">
            <a:spLocks noChangeArrowheads="1"/>
          </p:cNvSpPr>
          <p:nvPr/>
        </p:nvSpPr>
        <p:spPr bwMode="auto">
          <a:xfrm>
            <a:off x="3302000" y="6176963"/>
            <a:ext cx="24717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 dirty="0" smtClean="0"/>
              <a:t>Information </a:t>
            </a:r>
            <a:r>
              <a:rPr lang="pl-PL" sz="1000" dirty="0" err="1" smtClean="0"/>
              <a:t>centres</a:t>
            </a:r>
            <a:r>
              <a:rPr lang="de-DE" sz="1000" dirty="0" smtClean="0"/>
              <a:t> </a:t>
            </a:r>
            <a:r>
              <a:rPr lang="de-DE" sz="1000" dirty="0"/>
              <a:t>(IC)</a:t>
            </a:r>
          </a:p>
        </p:txBody>
      </p:sp>
      <p:pic>
        <p:nvPicPr>
          <p:cNvPr id="8209" name="Bild 260" descr="LDI_OIC4_Blume_g9 K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8338" y="5994400"/>
            <a:ext cx="136525" cy="1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Bild 261" descr="LDI_OIC4_Blume_g9 K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8338" y="6237288"/>
            <a:ext cx="1365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Bild 263" descr="LDI_OIC4_Blume_g9 KL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91050" y="2827338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5"/>
          <p:cNvSpPr>
            <a:spLocks noChangeArrowheads="1"/>
          </p:cNvSpPr>
          <p:nvPr/>
        </p:nvSpPr>
        <p:spPr bwMode="auto">
          <a:xfrm>
            <a:off x="0" y="457200"/>
            <a:ext cx="9144000" cy="13319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 sz="1800"/>
          </a:p>
        </p:txBody>
      </p:sp>
      <p:sp>
        <p:nvSpPr>
          <p:cNvPr id="31747" name="Titel 1"/>
          <p:cNvSpPr txBox="1">
            <a:spLocks/>
          </p:cNvSpPr>
          <p:nvPr/>
        </p:nvSpPr>
        <p:spPr bwMode="auto">
          <a:xfrm>
            <a:off x="539750" y="533400"/>
            <a:ext cx="7916863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4400">
              <a:lnSpc>
                <a:spcPct val="115000"/>
              </a:lnSpc>
            </a:pPr>
            <a:endParaRPr lang="de-DE" sz="3000" b="1" dirty="0"/>
          </a:p>
        </p:txBody>
      </p:sp>
      <p:sp>
        <p:nvSpPr>
          <p:cNvPr id="31748" name="Rectangle 65"/>
          <p:cNvSpPr>
            <a:spLocks noChangeArrowheads="1"/>
          </p:cNvSpPr>
          <p:nvPr/>
        </p:nvSpPr>
        <p:spPr bwMode="auto">
          <a:xfrm>
            <a:off x="0" y="228600"/>
            <a:ext cx="9144000" cy="271442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 sz="1800"/>
          </a:p>
        </p:txBody>
      </p:sp>
      <p:sp>
        <p:nvSpPr>
          <p:cNvPr id="31749" name="Titel 1"/>
          <p:cNvSpPr>
            <a:spLocks noGrp="1"/>
          </p:cNvSpPr>
          <p:nvPr>
            <p:ph type="title"/>
          </p:nvPr>
        </p:nvSpPr>
        <p:spPr>
          <a:xfrm>
            <a:off x="549730" y="533400"/>
            <a:ext cx="7916863" cy="220642"/>
          </a:xfrm>
        </p:spPr>
        <p:txBody>
          <a:bodyPr/>
          <a:lstStyle/>
          <a:p>
            <a:pPr eaLnBrk="1" hangingPunct="1"/>
            <a:r>
              <a:rPr lang="pl-PL" sz="3200" b="1" dirty="0"/>
              <a:t>A </a:t>
            </a:r>
            <a:r>
              <a:rPr lang="pl-PL" sz="3200" b="1" dirty="0" err="1" smtClean="0"/>
              <a:t>few</a:t>
            </a:r>
            <a:r>
              <a:rPr lang="pl-PL" sz="3200" b="1" dirty="0" smtClean="0"/>
              <a:t> </a:t>
            </a:r>
            <a:r>
              <a:rPr lang="pl-PL" sz="3200" b="1" dirty="0" err="1"/>
              <a:t>reasons</a:t>
            </a:r>
            <a:r>
              <a:rPr lang="pl-PL" sz="3200" b="1" dirty="0"/>
              <a:t> </a:t>
            </a:r>
            <a:r>
              <a:rPr lang="pl-PL" sz="3200" b="1" dirty="0" smtClean="0"/>
              <a:t>for </a:t>
            </a:r>
            <a:r>
              <a:rPr lang="pl-PL" sz="3200" b="1" dirty="0" err="1" smtClean="0"/>
              <a:t>studying</a:t>
            </a:r>
            <a:r>
              <a:rPr lang="pl-PL" sz="3200" b="1" dirty="0" smtClean="0"/>
              <a:t> in </a:t>
            </a:r>
            <a:r>
              <a:rPr lang="pl-PL" sz="3200" b="1" dirty="0"/>
              <a:t>Germany</a:t>
            </a:r>
            <a:r>
              <a:rPr lang="de-DE" sz="3200" b="1" dirty="0"/>
              <a:t/>
            </a:r>
            <a:br>
              <a:rPr lang="de-DE" sz="3200" b="1" dirty="0"/>
            </a:br>
            <a:endParaRPr lang="de-DE" sz="3200" b="1" dirty="0" smtClean="0">
              <a:ea typeface="ＭＳ Ｐゴシック" pitchFamily="-107" charset="-128"/>
            </a:endParaRPr>
          </a:p>
        </p:txBody>
      </p:sp>
      <p:sp>
        <p:nvSpPr>
          <p:cNvPr id="31750" name="Inhaltsplatzhalter 2"/>
          <p:cNvSpPr>
            <a:spLocks noGrp="1"/>
          </p:cNvSpPr>
          <p:nvPr>
            <p:ph idx="1"/>
          </p:nvPr>
        </p:nvSpPr>
        <p:spPr>
          <a:xfrm>
            <a:off x="534377" y="1966913"/>
            <a:ext cx="4910138" cy="3143250"/>
          </a:xfrm>
        </p:spPr>
        <p:txBody>
          <a:bodyPr/>
          <a:lstStyle/>
          <a:p>
            <a:r>
              <a:rPr lang="pl-PL" dirty="0" smtClean="0"/>
              <a:t>A</a:t>
            </a:r>
            <a:r>
              <a:rPr lang="en-US" dirty="0" smtClean="0"/>
              <a:t> </a:t>
            </a:r>
            <a:r>
              <a:rPr lang="en-US" dirty="0"/>
              <a:t>top-class degree </a:t>
            </a:r>
            <a:r>
              <a:rPr lang="en-US" dirty="0" err="1"/>
              <a:t>recognised</a:t>
            </a:r>
            <a:r>
              <a:rPr lang="en-US" dirty="0"/>
              <a:t> around the world</a:t>
            </a:r>
          </a:p>
          <a:p>
            <a:r>
              <a:rPr lang="pl-PL" dirty="0" smtClean="0"/>
              <a:t>A</a:t>
            </a:r>
            <a:r>
              <a:rPr lang="en-US" dirty="0" smtClean="0"/>
              <a:t> </a:t>
            </a:r>
            <a:r>
              <a:rPr lang="en-US" dirty="0"/>
              <a:t>diverse range of study opportunities</a:t>
            </a:r>
          </a:p>
          <a:p>
            <a:pPr eaLnBrk="1" hangingPunct="1">
              <a:lnSpc>
                <a:spcPct val="100000"/>
              </a:lnSpc>
              <a:spcAft>
                <a:spcPts val="2000"/>
              </a:spcAft>
              <a:tabLst>
                <a:tab pos="2959100" algn="r"/>
              </a:tabLst>
            </a:pPr>
            <a:r>
              <a:rPr lang="pl-PL" dirty="0" err="1" smtClean="0">
                <a:ea typeface="ＭＳ Ｐゴシック" pitchFamily="-107" charset="-128"/>
              </a:rPr>
              <a:t>None</a:t>
            </a:r>
            <a:r>
              <a:rPr lang="pl-PL" dirty="0">
                <a:ea typeface="ＭＳ Ｐゴシック" pitchFamily="-107" charset="-128"/>
              </a:rPr>
              <a:t> </a:t>
            </a:r>
            <a:r>
              <a:rPr lang="pl-PL" dirty="0" err="1" smtClean="0">
                <a:ea typeface="ＭＳ Ｐゴシック" pitchFamily="-107" charset="-128"/>
              </a:rPr>
              <a:t>or</a:t>
            </a:r>
            <a:r>
              <a:rPr lang="pl-PL" dirty="0" smtClean="0">
                <a:ea typeface="ＭＳ Ｐゴシック" pitchFamily="-107" charset="-128"/>
              </a:rPr>
              <a:t> </a:t>
            </a:r>
            <a:r>
              <a:rPr lang="pl-PL" dirty="0" err="1" smtClean="0">
                <a:ea typeface="ＭＳ Ｐゴシック" pitchFamily="-107" charset="-128"/>
              </a:rPr>
              <a:t>low</a:t>
            </a:r>
            <a:r>
              <a:rPr lang="pl-PL" dirty="0" smtClean="0">
                <a:ea typeface="ＭＳ Ｐゴシック" pitchFamily="-107" charset="-128"/>
              </a:rPr>
              <a:t> </a:t>
            </a:r>
            <a:r>
              <a:rPr lang="pl-PL" dirty="0" err="1" smtClean="0">
                <a:ea typeface="ＭＳ Ｐゴシック" pitchFamily="-107" charset="-128"/>
              </a:rPr>
              <a:t>tuition</a:t>
            </a:r>
            <a:r>
              <a:rPr lang="pl-PL" dirty="0" smtClean="0">
                <a:ea typeface="ＭＳ Ｐゴシック" pitchFamily="-107" charset="-128"/>
              </a:rPr>
              <a:t> </a:t>
            </a:r>
            <a:r>
              <a:rPr lang="pl-PL" dirty="0" err="1" smtClean="0">
                <a:ea typeface="ＭＳ Ｐゴシック" pitchFamily="-107" charset="-128"/>
              </a:rPr>
              <a:t>fees</a:t>
            </a:r>
            <a:endParaRPr lang="pl-PL" dirty="0" smtClean="0">
              <a:ea typeface="ＭＳ Ｐゴシック" pitchFamily="-107" charset="-128"/>
            </a:endParaRPr>
          </a:p>
          <a:p>
            <a:r>
              <a:rPr lang="pl-PL" dirty="0" smtClean="0"/>
              <a:t>Many </a:t>
            </a:r>
            <a:r>
              <a:rPr lang="pl-PL" dirty="0" err="1"/>
              <a:t>scholarship</a:t>
            </a:r>
            <a:r>
              <a:rPr lang="pl-PL" dirty="0"/>
              <a:t> </a:t>
            </a:r>
            <a:r>
              <a:rPr lang="pl-PL" dirty="0" err="1" smtClean="0"/>
              <a:t>opportunities</a:t>
            </a:r>
            <a:r>
              <a:rPr lang="pl-PL" dirty="0" smtClean="0"/>
              <a:t> </a:t>
            </a:r>
          </a:p>
          <a:p>
            <a:r>
              <a:rPr lang="pl-PL" dirty="0">
                <a:ea typeface="ＭＳ Ｐゴシック" pitchFamily="-107" charset="-128"/>
              </a:rPr>
              <a:t>International </a:t>
            </a:r>
            <a:r>
              <a:rPr lang="pl-PL" dirty="0" smtClean="0">
                <a:ea typeface="ＭＳ Ｐゴシック" pitchFamily="-107" charset="-128"/>
              </a:rPr>
              <a:t>environment &amp; </a:t>
            </a:r>
            <a:r>
              <a:rPr lang="pl-PL" dirty="0" err="1" smtClean="0"/>
              <a:t>excellent</a:t>
            </a:r>
            <a:r>
              <a:rPr lang="pl-PL" dirty="0" smtClean="0"/>
              <a:t> </a:t>
            </a:r>
            <a:r>
              <a:rPr lang="pl-PL" dirty="0" err="1" smtClean="0"/>
              <a:t>support</a:t>
            </a:r>
            <a:r>
              <a:rPr lang="pl-PL" dirty="0" smtClean="0"/>
              <a:t> for </a:t>
            </a:r>
            <a:r>
              <a:rPr lang="pl-PL" dirty="0" err="1" smtClean="0"/>
              <a:t>international</a:t>
            </a:r>
            <a:r>
              <a:rPr lang="pl-PL" dirty="0" smtClean="0"/>
              <a:t> </a:t>
            </a:r>
            <a:r>
              <a:rPr lang="pl-PL" dirty="0" err="1" smtClean="0"/>
              <a:t>students</a:t>
            </a:r>
            <a:endParaRPr lang="pl-PL" dirty="0" smtClean="0"/>
          </a:p>
          <a:p>
            <a:r>
              <a:rPr lang="pl-PL" dirty="0" smtClean="0"/>
              <a:t>Mastering German</a:t>
            </a:r>
            <a:endParaRPr lang="pl-PL" b="1" dirty="0"/>
          </a:p>
          <a:p>
            <a:pPr eaLnBrk="1" hangingPunct="1">
              <a:lnSpc>
                <a:spcPct val="100000"/>
              </a:lnSpc>
              <a:spcAft>
                <a:spcPts val="500"/>
              </a:spcAft>
              <a:tabLst>
                <a:tab pos="2959100" algn="r"/>
              </a:tabLst>
            </a:pPr>
            <a:endParaRPr lang="de-DE" dirty="0" smtClean="0">
              <a:ea typeface="ＭＳ Ｐゴシック" pitchFamily="-107" charset="-128"/>
            </a:endParaRPr>
          </a:p>
        </p:txBody>
      </p:sp>
      <p:pic>
        <p:nvPicPr>
          <p:cNvPr id="31751" name="Bild 3" descr="LDI_GCR_Blume_s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6800" y="0"/>
            <a:ext cx="9350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Bild 15" descr="Drei.tif"/>
          <p:cNvPicPr>
            <a:picLocks noChangeAspect="1"/>
          </p:cNvPicPr>
          <p:nvPr/>
        </p:nvPicPr>
        <p:blipFill>
          <a:blip r:embed="rId4"/>
          <a:srcRect t="6651" b="5153"/>
          <a:stretch>
            <a:fillRect/>
          </a:stretch>
        </p:blipFill>
        <p:spPr bwMode="auto">
          <a:xfrm>
            <a:off x="5449888" y="1689100"/>
            <a:ext cx="3694112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Bild 20" descr="2.tif"/>
          <p:cNvPicPr>
            <a:picLocks noChangeAspect="1"/>
          </p:cNvPicPr>
          <p:nvPr/>
        </p:nvPicPr>
        <p:blipFill>
          <a:blip r:embed="rId5"/>
          <a:srcRect t="7211" b="4327"/>
          <a:stretch>
            <a:fillRect/>
          </a:stretch>
        </p:blipFill>
        <p:spPr bwMode="auto">
          <a:xfrm>
            <a:off x="5449888" y="3857625"/>
            <a:ext cx="3694112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5"/>
          <p:cNvSpPr>
            <a:spLocks noChangeArrowheads="1"/>
          </p:cNvSpPr>
          <p:nvPr/>
        </p:nvSpPr>
        <p:spPr bwMode="auto">
          <a:xfrm>
            <a:off x="0" y="457200"/>
            <a:ext cx="9144000" cy="762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 sz="1800"/>
          </a:p>
        </p:txBody>
      </p:sp>
      <p:sp>
        <p:nvSpPr>
          <p:cNvPr id="15363" name="Titel 1"/>
          <p:cNvSpPr txBox="1">
            <a:spLocks/>
          </p:cNvSpPr>
          <p:nvPr/>
        </p:nvSpPr>
        <p:spPr bwMode="auto">
          <a:xfrm>
            <a:off x="539750" y="533400"/>
            <a:ext cx="79168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4400">
              <a:lnSpc>
                <a:spcPct val="115000"/>
              </a:lnSpc>
            </a:pPr>
            <a:endParaRPr lang="de-DE" sz="3200" b="1" dirty="0"/>
          </a:p>
        </p:txBody>
      </p:sp>
      <p:sp>
        <p:nvSpPr>
          <p:cNvPr id="15364" name="Rectangle 65"/>
          <p:cNvSpPr>
            <a:spLocks noChangeArrowheads="1"/>
          </p:cNvSpPr>
          <p:nvPr/>
        </p:nvSpPr>
        <p:spPr bwMode="auto">
          <a:xfrm>
            <a:off x="0" y="228600"/>
            <a:ext cx="9144000" cy="304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 sz="1800"/>
          </a:p>
        </p:txBody>
      </p:sp>
      <p:sp>
        <p:nvSpPr>
          <p:cNvPr id="15365" name="Titel 1"/>
          <p:cNvSpPr>
            <a:spLocks noGrp="1"/>
          </p:cNvSpPr>
          <p:nvPr>
            <p:ph type="title"/>
          </p:nvPr>
        </p:nvSpPr>
        <p:spPr>
          <a:xfrm>
            <a:off x="327347" y="406400"/>
            <a:ext cx="8133085" cy="2540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pl-PL" sz="2800" b="1" dirty="0" err="1" smtClean="0">
                <a:ea typeface="ＭＳ Ｐゴシック" pitchFamily="-107" charset="-128"/>
              </a:rPr>
              <a:t>Where</a:t>
            </a:r>
            <a:r>
              <a:rPr lang="pl-PL" sz="2800" b="1" dirty="0" smtClean="0">
                <a:ea typeface="ＭＳ Ｐゴシック" pitchFamily="-107" charset="-128"/>
              </a:rPr>
              <a:t> to </a:t>
            </a:r>
            <a:r>
              <a:rPr lang="pl-PL" sz="2800" b="1" dirty="0" err="1" smtClean="0">
                <a:ea typeface="ＭＳ Ｐゴシック" pitchFamily="-107" charset="-128"/>
              </a:rPr>
              <a:t>find</a:t>
            </a:r>
            <a:r>
              <a:rPr lang="pl-PL" sz="2800" b="1" dirty="0" smtClean="0">
                <a:ea typeface="ＭＳ Ｐゴシック" pitchFamily="-107" charset="-128"/>
              </a:rPr>
              <a:t> information </a:t>
            </a:r>
            <a:br>
              <a:rPr lang="pl-PL" sz="2800" b="1" dirty="0" smtClean="0">
                <a:ea typeface="ＭＳ Ｐゴシック" pitchFamily="-107" charset="-128"/>
              </a:rPr>
            </a:br>
            <a:r>
              <a:rPr lang="pl-PL" sz="2800" b="1" dirty="0" smtClean="0">
                <a:ea typeface="ＭＳ Ｐゴシック" pitchFamily="-107" charset="-128"/>
              </a:rPr>
              <a:t>on </a:t>
            </a:r>
            <a:r>
              <a:rPr lang="pl-PL" sz="2800" b="1" dirty="0" err="1">
                <a:ea typeface="ＭＳ Ｐゴシック" pitchFamily="-107" charset="-128"/>
              </a:rPr>
              <a:t>s</a:t>
            </a:r>
            <a:r>
              <a:rPr lang="pl-PL" sz="2800" b="1" dirty="0" err="1" smtClean="0">
                <a:ea typeface="ＭＳ Ｐゴシック" pitchFamily="-107" charset="-128"/>
              </a:rPr>
              <a:t>tudy</a:t>
            </a:r>
            <a:r>
              <a:rPr lang="pl-PL" sz="2800" b="1" dirty="0" smtClean="0">
                <a:ea typeface="ＭＳ Ｐゴシック" pitchFamily="-107" charset="-128"/>
              </a:rPr>
              <a:t> &amp; </a:t>
            </a:r>
            <a:r>
              <a:rPr lang="pl-PL" sz="2800" b="1" dirty="0" err="1" smtClean="0">
                <a:ea typeface="ＭＳ Ｐゴシック" pitchFamily="-107" charset="-128"/>
              </a:rPr>
              <a:t>funding</a:t>
            </a:r>
            <a:r>
              <a:rPr lang="pl-PL" sz="2800" b="1" dirty="0">
                <a:ea typeface="ＭＳ Ｐゴシック" pitchFamily="-107" charset="-128"/>
              </a:rPr>
              <a:t> </a:t>
            </a:r>
            <a:r>
              <a:rPr lang="pl-PL" sz="2800" b="1" dirty="0" err="1" smtClean="0">
                <a:ea typeface="ＭＳ Ｐゴシック" pitchFamily="-107" charset="-128"/>
              </a:rPr>
              <a:t>opportunities</a:t>
            </a:r>
            <a:r>
              <a:rPr lang="pl-PL" sz="2800" b="1" dirty="0" smtClean="0">
                <a:ea typeface="ＭＳ Ｐゴシック" pitchFamily="-107" charset="-128"/>
              </a:rPr>
              <a:t> in Germany </a:t>
            </a:r>
            <a:endParaRPr lang="de-DE" sz="2800" b="1" dirty="0" smtClean="0">
              <a:ea typeface="ＭＳ Ｐゴシック" pitchFamily="-107" charset="-128"/>
            </a:endParaRPr>
          </a:p>
        </p:txBody>
      </p:sp>
      <p:pic>
        <p:nvPicPr>
          <p:cNvPr id="15366" name="Bild 3" descr="LDI_GCR_Blume_s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6800" y="0"/>
            <a:ext cx="9350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el 1"/>
          <p:cNvSpPr txBox="1">
            <a:spLocks/>
          </p:cNvSpPr>
          <p:nvPr/>
        </p:nvSpPr>
        <p:spPr bwMode="auto">
          <a:xfrm>
            <a:off x="2915816" y="1680096"/>
            <a:ext cx="574664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-110" charset="0"/>
              </a:defRPr>
            </a:lvl6pPr>
            <a:lvl7pPr marL="914400"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-110" charset="0"/>
              </a:defRPr>
            </a:lvl7pPr>
            <a:lvl8pPr marL="1371600"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-110" charset="0"/>
              </a:defRPr>
            </a:lvl8pPr>
            <a:lvl9pPr marL="1828800"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-110" charset="0"/>
              </a:defRPr>
            </a:lvl9pPr>
          </a:lstStyle>
          <a:p>
            <a:pPr defTabSz="914400" eaLnBrk="1" hangingPunct="1"/>
            <a:r>
              <a:rPr lang="pl-PL" sz="3200" b="1" kern="0" dirty="0" smtClean="0">
                <a:solidFill>
                  <a:srgbClr val="0070C0"/>
                </a:solidFill>
                <a:ea typeface="ＭＳ Ｐゴシック" pitchFamily="-107" charset="-128"/>
              </a:rPr>
              <a:t>    www.daad.pl</a:t>
            </a:r>
            <a:endParaRPr lang="de-DE" sz="3200" b="1" kern="0" dirty="0" smtClean="0">
              <a:ea typeface="ＭＳ Ｐゴシック" pitchFamily="-107" charset="-128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118" y="2621886"/>
            <a:ext cx="8031674" cy="295232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5"/>
          <p:cNvSpPr>
            <a:spLocks noChangeArrowheads="1"/>
          </p:cNvSpPr>
          <p:nvPr/>
        </p:nvSpPr>
        <p:spPr bwMode="auto">
          <a:xfrm>
            <a:off x="0" y="457200"/>
            <a:ext cx="9144000" cy="762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 sz="1800"/>
          </a:p>
        </p:txBody>
      </p:sp>
      <p:sp>
        <p:nvSpPr>
          <p:cNvPr id="15363" name="Titel 1"/>
          <p:cNvSpPr txBox="1">
            <a:spLocks/>
          </p:cNvSpPr>
          <p:nvPr/>
        </p:nvSpPr>
        <p:spPr bwMode="auto">
          <a:xfrm>
            <a:off x="539750" y="533400"/>
            <a:ext cx="79168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4400">
              <a:lnSpc>
                <a:spcPct val="115000"/>
              </a:lnSpc>
            </a:pPr>
            <a:endParaRPr lang="de-DE" sz="3200" b="1" dirty="0"/>
          </a:p>
        </p:txBody>
      </p:sp>
      <p:sp>
        <p:nvSpPr>
          <p:cNvPr id="15364" name="Rectangle 65"/>
          <p:cNvSpPr>
            <a:spLocks noChangeArrowheads="1"/>
          </p:cNvSpPr>
          <p:nvPr/>
        </p:nvSpPr>
        <p:spPr bwMode="auto">
          <a:xfrm>
            <a:off x="0" y="228600"/>
            <a:ext cx="9144000" cy="304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 sz="1800"/>
          </a:p>
        </p:txBody>
      </p:sp>
      <p:sp>
        <p:nvSpPr>
          <p:cNvPr id="15365" name="Titel 1"/>
          <p:cNvSpPr>
            <a:spLocks noGrp="1"/>
          </p:cNvSpPr>
          <p:nvPr>
            <p:ph type="title"/>
          </p:nvPr>
        </p:nvSpPr>
        <p:spPr>
          <a:xfrm>
            <a:off x="323528" y="406400"/>
            <a:ext cx="8133085" cy="2540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pl-PL" sz="2800" b="1" dirty="0" err="1" smtClean="0">
                <a:ea typeface="ＭＳ Ｐゴシック" pitchFamily="-107" charset="-128"/>
              </a:rPr>
              <a:t>Where</a:t>
            </a:r>
            <a:r>
              <a:rPr lang="pl-PL" sz="2800" b="1" dirty="0" smtClean="0">
                <a:ea typeface="ＭＳ Ｐゴシック" pitchFamily="-107" charset="-128"/>
              </a:rPr>
              <a:t> to </a:t>
            </a:r>
            <a:r>
              <a:rPr lang="pl-PL" sz="2800" b="1" dirty="0" err="1" smtClean="0">
                <a:ea typeface="ＭＳ Ｐゴシック" pitchFamily="-107" charset="-128"/>
              </a:rPr>
              <a:t>find</a:t>
            </a:r>
            <a:r>
              <a:rPr lang="pl-PL" sz="2800" b="1" dirty="0" smtClean="0">
                <a:ea typeface="ＭＳ Ｐゴシック" pitchFamily="-107" charset="-128"/>
              </a:rPr>
              <a:t> i</a:t>
            </a:r>
            <a:r>
              <a:rPr lang="pl-PL" sz="2800" b="1" dirty="0" smtClean="0">
                <a:ea typeface="ＭＳ Ｐゴシック" pitchFamily="-107" charset="-128"/>
              </a:rPr>
              <a:t>nformation </a:t>
            </a:r>
            <a:br>
              <a:rPr lang="pl-PL" sz="2800" b="1" dirty="0" smtClean="0">
                <a:ea typeface="ＭＳ Ｐゴシック" pitchFamily="-107" charset="-128"/>
              </a:rPr>
            </a:br>
            <a:r>
              <a:rPr lang="pl-PL" sz="2800" b="1" dirty="0" smtClean="0">
                <a:ea typeface="ＭＳ Ｐゴシック" pitchFamily="-107" charset="-128"/>
              </a:rPr>
              <a:t>on </a:t>
            </a:r>
            <a:r>
              <a:rPr lang="pl-PL" sz="2800" b="1" dirty="0" err="1">
                <a:ea typeface="ＭＳ Ｐゴシック" pitchFamily="-107" charset="-128"/>
              </a:rPr>
              <a:t>s</a:t>
            </a:r>
            <a:r>
              <a:rPr lang="pl-PL" sz="2800" b="1" dirty="0" err="1" smtClean="0">
                <a:ea typeface="ＭＳ Ｐゴシック" pitchFamily="-107" charset="-128"/>
              </a:rPr>
              <a:t>tudy</a:t>
            </a:r>
            <a:r>
              <a:rPr lang="pl-PL" sz="2800" b="1" dirty="0" smtClean="0">
                <a:ea typeface="ＭＳ Ｐゴシック" pitchFamily="-107" charset="-128"/>
              </a:rPr>
              <a:t> &amp; </a:t>
            </a:r>
            <a:r>
              <a:rPr lang="pl-PL" sz="2800" b="1" dirty="0" err="1" smtClean="0">
                <a:ea typeface="ＭＳ Ｐゴシック" pitchFamily="-107" charset="-128"/>
              </a:rPr>
              <a:t>funding</a:t>
            </a:r>
            <a:r>
              <a:rPr lang="pl-PL" sz="2800" b="1" dirty="0" smtClean="0">
                <a:ea typeface="ＭＳ Ｐゴシック" pitchFamily="-107" charset="-128"/>
              </a:rPr>
              <a:t> </a:t>
            </a:r>
            <a:r>
              <a:rPr lang="pl-PL" sz="2800" b="1" dirty="0" err="1" smtClean="0">
                <a:ea typeface="ＭＳ Ｐゴシック" pitchFamily="-107" charset="-128"/>
              </a:rPr>
              <a:t>opportunities</a:t>
            </a:r>
            <a:r>
              <a:rPr lang="pl-PL" sz="2800" b="1" dirty="0" smtClean="0">
                <a:ea typeface="ＭＳ Ｐゴシック" pitchFamily="-107" charset="-128"/>
              </a:rPr>
              <a:t> </a:t>
            </a:r>
            <a:r>
              <a:rPr lang="pl-PL" sz="2800" b="1" dirty="0" smtClean="0">
                <a:ea typeface="ＭＳ Ｐゴシック" pitchFamily="-107" charset="-128"/>
              </a:rPr>
              <a:t>in Germany </a:t>
            </a:r>
            <a:endParaRPr lang="de-DE" sz="2800" b="1" dirty="0" smtClean="0">
              <a:ea typeface="ＭＳ Ｐゴシック" pitchFamily="-107" charset="-128"/>
            </a:endParaRPr>
          </a:p>
        </p:txBody>
      </p:sp>
      <p:pic>
        <p:nvPicPr>
          <p:cNvPr id="15366" name="Bild 3" descr="LDI_GCR_Blume_s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6800" y="0"/>
            <a:ext cx="9350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el 1"/>
          <p:cNvSpPr txBox="1">
            <a:spLocks/>
          </p:cNvSpPr>
          <p:nvPr/>
        </p:nvSpPr>
        <p:spPr bwMode="auto">
          <a:xfrm>
            <a:off x="2709973" y="1551816"/>
            <a:ext cx="574664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-110" charset="0"/>
              </a:defRPr>
            </a:lvl6pPr>
            <a:lvl7pPr marL="914400"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-110" charset="0"/>
              </a:defRPr>
            </a:lvl7pPr>
            <a:lvl8pPr marL="1371600"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-110" charset="0"/>
              </a:defRPr>
            </a:lvl8pPr>
            <a:lvl9pPr marL="1828800"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-110" charset="0"/>
              </a:defRPr>
            </a:lvl9pPr>
          </a:lstStyle>
          <a:p>
            <a:pPr defTabSz="914400" eaLnBrk="1" hangingPunct="1"/>
            <a:r>
              <a:rPr lang="pl-PL" sz="3200" b="1" kern="0" dirty="0" smtClean="0">
                <a:solidFill>
                  <a:srgbClr val="FF0000"/>
                </a:solidFill>
                <a:ea typeface="ＭＳ Ｐゴシック" pitchFamily="-107" charset="-128"/>
              </a:rPr>
              <a:t>www.study-in.de</a:t>
            </a:r>
            <a:r>
              <a:rPr lang="pl-PL" sz="3200" b="1" kern="0" dirty="0" smtClean="0">
                <a:ea typeface="ＭＳ Ｐゴシック" pitchFamily="-107" charset="-128"/>
              </a:rPr>
              <a:t> </a:t>
            </a:r>
            <a:endParaRPr lang="de-DE" sz="3200" b="1" kern="0" dirty="0" smtClean="0">
              <a:ea typeface="ＭＳ Ｐゴシック" pitchFamily="-107" charset="-128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2392433"/>
            <a:ext cx="5976665" cy="382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045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5"/>
          <p:cNvSpPr>
            <a:spLocks noChangeArrowheads="1"/>
          </p:cNvSpPr>
          <p:nvPr/>
        </p:nvSpPr>
        <p:spPr bwMode="auto">
          <a:xfrm>
            <a:off x="0" y="457200"/>
            <a:ext cx="9144000" cy="762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 sz="1800"/>
          </a:p>
        </p:txBody>
      </p:sp>
      <p:sp>
        <p:nvSpPr>
          <p:cNvPr id="15363" name="Titel 1"/>
          <p:cNvSpPr txBox="1">
            <a:spLocks/>
          </p:cNvSpPr>
          <p:nvPr/>
        </p:nvSpPr>
        <p:spPr bwMode="auto">
          <a:xfrm>
            <a:off x="539750" y="533400"/>
            <a:ext cx="79168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4400">
              <a:lnSpc>
                <a:spcPct val="115000"/>
              </a:lnSpc>
            </a:pPr>
            <a:endParaRPr lang="de-DE" sz="3200" b="1" dirty="0"/>
          </a:p>
        </p:txBody>
      </p:sp>
      <p:sp>
        <p:nvSpPr>
          <p:cNvPr id="15364" name="Rectangle 65"/>
          <p:cNvSpPr>
            <a:spLocks noChangeArrowheads="1"/>
          </p:cNvSpPr>
          <p:nvPr/>
        </p:nvSpPr>
        <p:spPr bwMode="auto">
          <a:xfrm>
            <a:off x="0" y="228600"/>
            <a:ext cx="9144000" cy="304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 sz="1800"/>
          </a:p>
        </p:txBody>
      </p:sp>
      <p:sp>
        <p:nvSpPr>
          <p:cNvPr id="15365" name="Titel 1"/>
          <p:cNvSpPr>
            <a:spLocks noGrp="1"/>
          </p:cNvSpPr>
          <p:nvPr>
            <p:ph type="title"/>
          </p:nvPr>
        </p:nvSpPr>
        <p:spPr>
          <a:xfrm>
            <a:off x="562447" y="406400"/>
            <a:ext cx="8133085" cy="2540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pl-PL" sz="3200" b="1" dirty="0" err="1">
                <a:ea typeface="ＭＳ Ｐゴシック" pitchFamily="-107" charset="-128"/>
              </a:rPr>
              <a:t>F</a:t>
            </a:r>
            <a:r>
              <a:rPr lang="pl-PL" sz="3200" b="1" dirty="0" err="1" smtClean="0">
                <a:ea typeface="ＭＳ Ｐゴシック" pitchFamily="-107" charset="-128"/>
              </a:rPr>
              <a:t>unding</a:t>
            </a:r>
            <a:r>
              <a:rPr lang="pl-PL" sz="3200" b="1" dirty="0" smtClean="0">
                <a:ea typeface="ＭＳ Ｐゴシック" pitchFamily="-107" charset="-128"/>
              </a:rPr>
              <a:t> </a:t>
            </a:r>
            <a:r>
              <a:rPr lang="pl-PL" sz="3200" b="1" dirty="0" err="1" smtClean="0">
                <a:ea typeface="ＭＳ Ｐゴシック" pitchFamily="-107" charset="-128"/>
              </a:rPr>
              <a:t>opportunities</a:t>
            </a:r>
            <a:r>
              <a:rPr lang="pl-PL" sz="3200" b="1" dirty="0" smtClean="0">
                <a:ea typeface="ＭＳ Ｐゴシック" pitchFamily="-107" charset="-128"/>
              </a:rPr>
              <a:t> </a:t>
            </a:r>
            <a:r>
              <a:rPr lang="pl-PL" sz="3200" b="1" dirty="0">
                <a:ea typeface="ＭＳ Ｐゴシック" pitchFamily="-107" charset="-128"/>
              </a:rPr>
              <a:t>in Germany </a:t>
            </a:r>
            <a:endParaRPr lang="de-DE" sz="3200" b="1" dirty="0" smtClean="0">
              <a:ea typeface="ＭＳ Ｐゴシック" pitchFamily="-107" charset="-128"/>
            </a:endParaRPr>
          </a:p>
        </p:txBody>
      </p:sp>
      <p:pic>
        <p:nvPicPr>
          <p:cNvPr id="15366" name="Bild 3" descr="LDI_GCR_Blume_s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6800" y="0"/>
            <a:ext cx="9350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el 1"/>
          <p:cNvSpPr txBox="1">
            <a:spLocks/>
          </p:cNvSpPr>
          <p:nvPr/>
        </p:nvSpPr>
        <p:spPr bwMode="auto">
          <a:xfrm>
            <a:off x="2394483" y="1447800"/>
            <a:ext cx="574664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-110" charset="0"/>
              </a:defRPr>
            </a:lvl6pPr>
            <a:lvl7pPr marL="914400"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-110" charset="0"/>
              </a:defRPr>
            </a:lvl7pPr>
            <a:lvl8pPr marL="1371600"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-110" charset="0"/>
              </a:defRPr>
            </a:lvl8pPr>
            <a:lvl9pPr marL="1828800"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-110" charset="0"/>
              </a:defRPr>
            </a:lvl9pPr>
          </a:lstStyle>
          <a:p>
            <a:pPr defTabSz="914400" eaLnBrk="1" hangingPunct="1"/>
            <a:r>
              <a:rPr lang="pl-PL" sz="3200" b="1" kern="0" dirty="0" smtClean="0">
                <a:solidFill>
                  <a:srgbClr val="0070C0"/>
                </a:solidFill>
                <a:ea typeface="ＭＳ Ｐゴシック" pitchFamily="-107" charset="-128"/>
              </a:rPr>
              <a:t>www.funding-guide.de</a:t>
            </a:r>
            <a:r>
              <a:rPr lang="pl-PL" sz="3200" b="1" kern="0" dirty="0" smtClean="0">
                <a:ea typeface="ＭＳ Ｐゴシック" pitchFamily="-107" charset="-128"/>
              </a:rPr>
              <a:t> </a:t>
            </a:r>
            <a:endParaRPr lang="de-DE" sz="3200" b="1" kern="0" dirty="0" smtClean="0">
              <a:ea typeface="ＭＳ Ｐゴシック" pitchFamily="-107" charset="-128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2138432"/>
            <a:ext cx="5443686" cy="398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84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231" y="2031206"/>
            <a:ext cx="4345682" cy="3134323"/>
          </a:xfrm>
          <a:prstGeom prst="rect">
            <a:avLst/>
          </a:prstGeom>
        </p:spPr>
      </p:pic>
      <p:sp>
        <p:nvSpPr>
          <p:cNvPr id="33794" name="Rectangle 65"/>
          <p:cNvSpPr>
            <a:spLocks noChangeArrowheads="1"/>
          </p:cNvSpPr>
          <p:nvPr/>
        </p:nvSpPr>
        <p:spPr bwMode="auto">
          <a:xfrm>
            <a:off x="0" y="457200"/>
            <a:ext cx="9144000" cy="762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 sz="1800"/>
          </a:p>
        </p:txBody>
      </p:sp>
      <p:sp>
        <p:nvSpPr>
          <p:cNvPr id="33795" name="Titel 1"/>
          <p:cNvSpPr txBox="1">
            <a:spLocks/>
          </p:cNvSpPr>
          <p:nvPr/>
        </p:nvSpPr>
        <p:spPr bwMode="auto">
          <a:xfrm>
            <a:off x="539750" y="533400"/>
            <a:ext cx="7916863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4400">
              <a:lnSpc>
                <a:spcPct val="115000"/>
              </a:lnSpc>
            </a:pPr>
            <a:r>
              <a:rPr lang="pl-PL" sz="3200" b="1" dirty="0" err="1" smtClean="0"/>
              <a:t>Thank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you</a:t>
            </a:r>
            <a:r>
              <a:rPr lang="pl-PL" sz="3200" b="1" dirty="0" smtClean="0"/>
              <a:t> for </a:t>
            </a:r>
            <a:r>
              <a:rPr lang="pl-PL" sz="3200" b="1" dirty="0" err="1" smtClean="0"/>
              <a:t>your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attention</a:t>
            </a:r>
            <a:r>
              <a:rPr lang="pl-PL" sz="3200" b="1" dirty="0" smtClean="0"/>
              <a:t>!</a:t>
            </a:r>
            <a:endParaRPr lang="de-DE" sz="3200" b="1" dirty="0"/>
          </a:p>
        </p:txBody>
      </p:sp>
      <p:sp>
        <p:nvSpPr>
          <p:cNvPr id="33796" name="Rectangle 65"/>
          <p:cNvSpPr>
            <a:spLocks noChangeArrowheads="1"/>
          </p:cNvSpPr>
          <p:nvPr/>
        </p:nvSpPr>
        <p:spPr bwMode="auto">
          <a:xfrm>
            <a:off x="0" y="228600"/>
            <a:ext cx="9144000" cy="2286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 sz="1800"/>
          </a:p>
        </p:txBody>
      </p:sp>
      <p:pic>
        <p:nvPicPr>
          <p:cNvPr id="19460" name="Bild 3" descr="LDI_OIC4_Blume_g7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90796" y="-1798638"/>
            <a:ext cx="4775200" cy="466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platzhalter 2"/>
          <p:cNvSpPr>
            <a:spLocks noGrp="1"/>
          </p:cNvSpPr>
          <p:nvPr>
            <p:ph type="body" idx="1"/>
          </p:nvPr>
        </p:nvSpPr>
        <p:spPr>
          <a:xfrm>
            <a:off x="527050" y="1535113"/>
            <a:ext cx="7916863" cy="425608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Aft>
                <a:spcPts val="1200"/>
              </a:spcAft>
              <a:buFontTx/>
              <a:buNone/>
            </a:pPr>
            <a:endParaRPr lang="pl-PL" sz="1800" dirty="0" smtClean="0">
              <a:ea typeface="ＭＳ Ｐゴシック" pitchFamily="-107" charset="-128"/>
            </a:endParaRPr>
          </a:p>
        </p:txBody>
      </p:sp>
      <p:sp>
        <p:nvSpPr>
          <p:cNvPr id="33800" name="pole tekstowe 7"/>
          <p:cNvSpPr txBox="1">
            <a:spLocks noChangeArrowheads="1"/>
          </p:cNvSpPr>
          <p:nvPr/>
        </p:nvSpPr>
        <p:spPr bwMode="auto">
          <a:xfrm>
            <a:off x="701228" y="2031206"/>
            <a:ext cx="23177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 b="1" dirty="0">
                <a:solidFill>
                  <a:schemeClr val="bg1"/>
                </a:solidFill>
              </a:rPr>
              <a:t>„Dziś studia w Niemczech</a:t>
            </a:r>
          </a:p>
          <a:p>
            <a:r>
              <a:rPr lang="pl-PL" sz="1000" b="1" dirty="0">
                <a:solidFill>
                  <a:schemeClr val="bg1"/>
                </a:solidFill>
              </a:rPr>
              <a:t>umożliwiają mi nawiązanie</a:t>
            </a:r>
          </a:p>
          <a:p>
            <a:r>
              <a:rPr lang="pl-PL" sz="1000" b="1" dirty="0">
                <a:solidFill>
                  <a:schemeClr val="bg1"/>
                </a:solidFill>
              </a:rPr>
              <a:t>przyjaźni z ludźmi z całego świata.</a:t>
            </a:r>
          </a:p>
          <a:p>
            <a:r>
              <a:rPr lang="pl-PL" sz="1000" b="1" dirty="0">
                <a:solidFill>
                  <a:schemeClr val="bg1"/>
                </a:solidFill>
              </a:rPr>
              <a:t>Jutro pomogą mi zrobić karierę</a:t>
            </a:r>
          </a:p>
          <a:p>
            <a:r>
              <a:rPr lang="pl-PL" sz="1000" b="1" dirty="0">
                <a:solidFill>
                  <a:schemeClr val="bg1"/>
                </a:solidFill>
              </a:rPr>
              <a:t>w dowolnym kraju.”</a:t>
            </a:r>
          </a:p>
          <a:p>
            <a:endParaRPr lang="pl-PL" sz="1000" b="1" dirty="0">
              <a:solidFill>
                <a:schemeClr val="bg1"/>
              </a:solidFill>
            </a:endParaRPr>
          </a:p>
          <a:p>
            <a:r>
              <a:rPr lang="pl-PL" sz="800" b="1" dirty="0">
                <a:solidFill>
                  <a:schemeClr val="bg1"/>
                </a:solidFill>
              </a:rPr>
              <a:t>Przemysław Rymaszewski z Koszalina,</a:t>
            </a:r>
          </a:p>
          <a:p>
            <a:r>
              <a:rPr lang="pl-PL" sz="800" b="1" dirty="0">
                <a:solidFill>
                  <a:schemeClr val="bg1"/>
                </a:solidFill>
              </a:rPr>
              <a:t>lat 21, studiuje ekonomikę przedsiębiorstw</a:t>
            </a:r>
          </a:p>
          <a:p>
            <a:r>
              <a:rPr lang="pl-PL" sz="800" b="1" dirty="0">
                <a:solidFill>
                  <a:schemeClr val="bg1"/>
                </a:solidFill>
              </a:rPr>
              <a:t>na Uniwersytecie w Kolonii, w wolnym</a:t>
            </a:r>
          </a:p>
          <a:p>
            <a:r>
              <a:rPr lang="pl-PL" sz="800" b="1" dirty="0">
                <a:solidFill>
                  <a:schemeClr val="bg1"/>
                </a:solidFill>
              </a:rPr>
              <a:t>czasie lubi gotować.</a:t>
            </a:r>
          </a:p>
          <a:p>
            <a:endParaRPr lang="pl-PL" sz="800" dirty="0">
              <a:solidFill>
                <a:schemeClr val="bg1"/>
              </a:solidFill>
            </a:endParaRPr>
          </a:p>
        </p:txBody>
      </p:sp>
      <p:sp>
        <p:nvSpPr>
          <p:cNvPr id="33801" name="pole tekstowe 8"/>
          <p:cNvSpPr txBox="1">
            <a:spLocks noChangeArrowheads="1"/>
          </p:cNvSpPr>
          <p:nvPr/>
        </p:nvSpPr>
        <p:spPr bwMode="auto">
          <a:xfrm>
            <a:off x="1140" y="2497618"/>
            <a:ext cx="4170363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762000"/>
            <a:r>
              <a:rPr lang="de-DE" sz="2000" b="1" dirty="0"/>
              <a:t>DAAD </a:t>
            </a:r>
            <a:endParaRPr lang="pl-PL" sz="2000" b="1" dirty="0"/>
          </a:p>
          <a:p>
            <a:pPr algn="ctr" defTabSz="762000"/>
            <a:r>
              <a:rPr lang="pl-PL" sz="2000" b="1" dirty="0" err="1" smtClean="0"/>
              <a:t>Branch</a:t>
            </a:r>
            <a:r>
              <a:rPr lang="pl-PL" sz="2000" b="1" dirty="0" smtClean="0"/>
              <a:t> Office Poland</a:t>
            </a:r>
          </a:p>
          <a:p>
            <a:pPr algn="ctr" defTabSz="762000"/>
            <a:r>
              <a:rPr lang="de-DE" sz="2000" b="1" dirty="0" smtClean="0"/>
              <a:t>Tel</a:t>
            </a:r>
            <a:r>
              <a:rPr lang="de-DE" sz="2000" b="1" dirty="0"/>
              <a:t>.: </a:t>
            </a:r>
            <a:r>
              <a:rPr lang="de-DE" sz="2000" b="1" dirty="0" smtClean="0"/>
              <a:t>22</a:t>
            </a:r>
            <a:r>
              <a:rPr lang="pl-PL" sz="2000" b="1" dirty="0" smtClean="0"/>
              <a:t> </a:t>
            </a:r>
            <a:r>
              <a:rPr lang="de-DE" sz="2000" b="1" dirty="0" smtClean="0"/>
              <a:t>617 </a:t>
            </a:r>
            <a:r>
              <a:rPr lang="de-DE" sz="2000" b="1" dirty="0"/>
              <a:t>48 47</a:t>
            </a:r>
            <a:endParaRPr lang="pl-PL" sz="2000" b="1" dirty="0"/>
          </a:p>
          <a:p>
            <a:pPr algn="ctr" defTabSz="762000"/>
            <a:endParaRPr lang="de-DE" sz="2000" b="1" dirty="0"/>
          </a:p>
          <a:p>
            <a:pPr algn="ctr" defTabSz="762000"/>
            <a:r>
              <a:rPr lang="de-DE" sz="2000" b="1" dirty="0" smtClean="0">
                <a:solidFill>
                  <a:srgbClr val="FF0000"/>
                </a:solidFill>
              </a:rPr>
              <a:t>daad@daad.pl</a:t>
            </a:r>
            <a:endParaRPr lang="de-DE" sz="2000" b="1" dirty="0">
              <a:solidFill>
                <a:srgbClr val="FF0000"/>
              </a:solidFill>
            </a:endParaRPr>
          </a:p>
          <a:p>
            <a:pPr algn="ctr" defTabSz="762000"/>
            <a:r>
              <a:rPr lang="de-DE" sz="2000" b="1" dirty="0" smtClean="0">
                <a:solidFill>
                  <a:srgbClr val="FF0000"/>
                </a:solidFill>
              </a:rPr>
              <a:t>www.daad.pl</a:t>
            </a:r>
            <a:endParaRPr lang="pl-PL" sz="2000" b="1" dirty="0" smtClean="0">
              <a:solidFill>
                <a:srgbClr val="FF0000"/>
              </a:solidFill>
            </a:endParaRPr>
          </a:p>
          <a:p>
            <a:pPr algn="ctr" defTabSz="762000"/>
            <a:r>
              <a:rPr lang="pl-PL" sz="2000" b="1" dirty="0">
                <a:solidFill>
                  <a:srgbClr val="FF0000"/>
                </a:solidFill>
              </a:rPr>
              <a:t>f</a:t>
            </a:r>
            <a:r>
              <a:rPr lang="pl-PL" sz="2000" b="1" dirty="0" smtClean="0">
                <a:solidFill>
                  <a:srgbClr val="FF0000"/>
                </a:solidFill>
              </a:rPr>
              <a:t>ecebook.com/</a:t>
            </a:r>
            <a:r>
              <a:rPr lang="pl-PL" sz="2000" b="1" dirty="0" err="1" smtClean="0">
                <a:solidFill>
                  <a:srgbClr val="FF0000"/>
                </a:solidFill>
              </a:rPr>
              <a:t>daadpolska</a:t>
            </a:r>
            <a:endParaRPr lang="de-DE" sz="2000" b="1" dirty="0">
              <a:solidFill>
                <a:srgbClr val="FF0000"/>
              </a:solidFill>
            </a:endParaRPr>
          </a:p>
          <a:p>
            <a:pPr defTabSz="76200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12712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1"/>
</p:tagLst>
</file>

<file path=ppt/theme/theme1.xml><?xml version="1.0" encoding="utf-8"?>
<a:theme xmlns:a="http://schemas.openxmlformats.org/drawingml/2006/main" name="LdI_Studieren in Deutschland_2009_3">
  <a:themeElements>
    <a:clrScheme name="rig_2008-01-26 3">
      <a:dk1>
        <a:srgbClr val="000000"/>
      </a:dk1>
      <a:lt1>
        <a:srgbClr val="FFFFFF"/>
      </a:lt1>
      <a:dk2>
        <a:srgbClr val="000000"/>
      </a:dk2>
      <a:lt2>
        <a:srgbClr val="393939"/>
      </a:lt2>
      <a:accent1>
        <a:srgbClr val="CBCBCB"/>
      </a:accent1>
      <a:accent2>
        <a:srgbClr val="868686"/>
      </a:accent2>
      <a:accent3>
        <a:srgbClr val="FFFFFF"/>
      </a:accent3>
      <a:accent4>
        <a:srgbClr val="000000"/>
      </a:accent4>
      <a:accent5>
        <a:srgbClr val="E2E2E2"/>
      </a:accent5>
      <a:accent6>
        <a:srgbClr val="797979"/>
      </a:accent6>
      <a:hlink>
        <a:srgbClr val="4D4D4D"/>
      </a:hlink>
      <a:folHlink>
        <a:srgbClr val="EAEAEA"/>
      </a:folHlink>
    </a:clrScheme>
    <a:fontScheme name="rig_2008-01-2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lnDef>
  </a:objectDefaults>
  <a:extraClrSchemeLst>
    <a:extraClrScheme>
      <a:clrScheme name="rig_2008-01-26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g_2008-01-26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g_2008-01-26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g_2008-01-26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g_2008-01-26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g_2008-01-26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2812</TotalTime>
  <Words>309</Words>
  <Application>Microsoft Office PowerPoint</Application>
  <PresentationFormat>Pokaz na ekranie (4:3)</PresentationFormat>
  <Paragraphs>115</Paragraphs>
  <Slides>8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Calibri</vt:lpstr>
      <vt:lpstr>Times New Roman</vt:lpstr>
      <vt:lpstr>Verdana</vt:lpstr>
      <vt:lpstr>Wingdings</vt:lpstr>
      <vt:lpstr>LdI_Studieren in Deutschland_2009_3</vt:lpstr>
      <vt:lpstr>Studying in Germany </vt:lpstr>
      <vt:lpstr>German Academic Exchange Service</vt:lpstr>
      <vt:lpstr>The DAAD network across the world </vt:lpstr>
      <vt:lpstr>A few reasons for studying in Germany </vt:lpstr>
      <vt:lpstr>Where to find information  on study &amp; funding opportunities in Germany </vt:lpstr>
      <vt:lpstr>Where to find information  on study &amp; funding opportunities in Germany </vt:lpstr>
      <vt:lpstr>Funding opportunities in Germany </vt:lpstr>
      <vt:lpstr>Prezentacja programu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Studieren und promovieren in Deutschland</dc:title>
  <dc:subject/>
  <dc:creator>DAAD</dc:creator>
  <cp:keywords/>
  <dc:description>Gestaltung: axeptDESIGN, Berlin</dc:description>
  <cp:lastModifiedBy>Maria Szrajber-Czerwińska</cp:lastModifiedBy>
  <cp:revision>318</cp:revision>
  <cp:lastPrinted>2016-04-08T09:26:44Z</cp:lastPrinted>
  <dcterms:created xsi:type="dcterms:W3CDTF">2009-06-24T08:42:34Z</dcterms:created>
  <dcterms:modified xsi:type="dcterms:W3CDTF">2016-04-12T08:42:37Z</dcterms:modified>
  <cp:category/>
</cp:coreProperties>
</file>