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65" r:id="rId2"/>
    <p:sldMasterId id="2147484551" r:id="rId3"/>
    <p:sldMasterId id="2147484556" r:id="rId4"/>
  </p:sldMasterIdLst>
  <p:notesMasterIdLst>
    <p:notesMasterId r:id="rId17"/>
  </p:notesMasterIdLst>
  <p:handoutMasterIdLst>
    <p:handoutMasterId r:id="rId18"/>
  </p:handoutMasterIdLst>
  <p:sldIdLst>
    <p:sldId id="496" r:id="rId5"/>
    <p:sldId id="488" r:id="rId6"/>
    <p:sldId id="489" r:id="rId7"/>
    <p:sldId id="490" r:id="rId8"/>
    <p:sldId id="491" r:id="rId9"/>
    <p:sldId id="486" r:id="rId10"/>
    <p:sldId id="492" r:id="rId11"/>
    <p:sldId id="499" r:id="rId12"/>
    <p:sldId id="501" r:id="rId13"/>
    <p:sldId id="502" r:id="rId14"/>
    <p:sldId id="503" r:id="rId15"/>
    <p:sldId id="498" r:id="rId16"/>
  </p:sldIdLst>
  <p:sldSz cx="9144000" cy="6858000" type="screen4x3"/>
  <p:notesSz cx="7053263" cy="9356725"/>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CCCC"/>
    <a:srgbClr val="5F5F5F"/>
    <a:srgbClr val="006CB7"/>
    <a:srgbClr val="005FA1"/>
    <a:srgbClr val="DB4144"/>
    <a:srgbClr val="E17068"/>
    <a:srgbClr val="404040"/>
    <a:srgbClr val="C82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495" autoAdjust="0"/>
    <p:restoredTop sz="92007" autoAdjust="0"/>
  </p:normalViewPr>
  <p:slideViewPr>
    <p:cSldViewPr snapToObjects="1">
      <p:cViewPr>
        <p:scale>
          <a:sx n="70" d="100"/>
          <a:sy n="70" d="100"/>
        </p:scale>
        <p:origin x="-1140" y="-72"/>
      </p:cViewPr>
      <p:guideLst>
        <p:guide orient="horz" pos="-4"/>
        <p:guide pos="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9EEDD-C59A-4060-95F1-7C1D0081EFE7}" type="doc">
      <dgm:prSet loTypeId="urn:microsoft.com/office/officeart/2005/8/layout/hProcess10" loCatId="picture" qsTypeId="urn:microsoft.com/office/officeart/2005/8/quickstyle/simple1" qsCatId="simple" csTypeId="urn:microsoft.com/office/officeart/2005/8/colors/accent3_1" csCatId="accent3" phldr="1"/>
      <dgm:spPr/>
      <dgm:t>
        <a:bodyPr/>
        <a:lstStyle/>
        <a:p>
          <a:endParaRPr lang="es-CL"/>
        </a:p>
      </dgm:t>
    </dgm:pt>
    <dgm:pt modelId="{F5D66170-786D-4859-A8A3-9AC826E46C82}">
      <dgm:prSet phldrT="[Texto]" custT="1"/>
      <dgm:spPr/>
      <dgm:t>
        <a:bodyPr/>
        <a:lstStyle/>
        <a:p>
          <a:r>
            <a:rPr lang="en-GB" sz="1100" dirty="0" smtClean="0"/>
            <a:t>More than 40 years in the world</a:t>
          </a:r>
          <a:endParaRPr lang="es-CL" sz="1100" dirty="0"/>
        </a:p>
      </dgm:t>
    </dgm:pt>
    <dgm:pt modelId="{FCBCBA6F-CE79-46A8-94EA-643E610DB440}" type="parTrans" cxnId="{FDAAFE8C-A8F0-4966-8677-5E8EC883EED9}">
      <dgm:prSet/>
      <dgm:spPr/>
      <dgm:t>
        <a:bodyPr/>
        <a:lstStyle/>
        <a:p>
          <a:endParaRPr lang="es-CL"/>
        </a:p>
      </dgm:t>
    </dgm:pt>
    <dgm:pt modelId="{8F936B22-7998-4732-9F60-1A3381087D39}" type="sibTrans" cxnId="{FDAAFE8C-A8F0-4966-8677-5E8EC883EED9}">
      <dgm:prSet/>
      <dgm:spPr/>
      <dgm:t>
        <a:bodyPr/>
        <a:lstStyle/>
        <a:p>
          <a:endParaRPr lang="es-CL"/>
        </a:p>
      </dgm:t>
    </dgm:pt>
    <dgm:pt modelId="{C7802990-8821-4FA5-A522-09500EBA2D0F}">
      <dgm:prSet phldrT="[Texto]" custT="1"/>
      <dgm:spPr/>
      <dgm:t>
        <a:bodyPr/>
        <a:lstStyle/>
        <a:p>
          <a:r>
            <a:rPr lang="en-GB" sz="1100" dirty="0" smtClean="0"/>
            <a:t>Only  </a:t>
          </a:r>
          <a:r>
            <a:rPr lang="en-GB" sz="1100" dirty="0" err="1" smtClean="0"/>
            <a:t>latinamerican</a:t>
          </a:r>
          <a:r>
            <a:rPr lang="en-GB" sz="1100" dirty="0" smtClean="0"/>
            <a:t> country with Commercial Office in Poland</a:t>
          </a:r>
          <a:endParaRPr lang="es-CL" sz="1100" dirty="0"/>
        </a:p>
      </dgm:t>
    </dgm:pt>
    <dgm:pt modelId="{5373EA47-C08E-40CB-B0FF-BBC4008A0AF3}" type="parTrans" cxnId="{09D0DAAE-671E-4ED7-9C1B-04426D3575E1}">
      <dgm:prSet/>
      <dgm:spPr/>
      <dgm:t>
        <a:bodyPr/>
        <a:lstStyle/>
        <a:p>
          <a:endParaRPr lang="es-CL"/>
        </a:p>
      </dgm:t>
    </dgm:pt>
    <dgm:pt modelId="{AE8976D8-BC28-43BB-BB55-042EA5BF2338}" type="sibTrans" cxnId="{09D0DAAE-671E-4ED7-9C1B-04426D3575E1}">
      <dgm:prSet/>
      <dgm:spPr/>
      <dgm:t>
        <a:bodyPr/>
        <a:lstStyle/>
        <a:p>
          <a:endParaRPr lang="es-CL"/>
        </a:p>
      </dgm:t>
    </dgm:pt>
    <dgm:pt modelId="{108CF397-304D-4EA7-8829-720F4F7E8516}">
      <dgm:prSet/>
      <dgm:spPr/>
      <dgm:t>
        <a:bodyPr/>
        <a:lstStyle/>
        <a:p>
          <a:r>
            <a:rPr lang="en-GB" smtClean="0"/>
            <a:t>55 Commercial Offices in the world</a:t>
          </a:r>
          <a:endParaRPr lang="en-GB" dirty="0" smtClean="0"/>
        </a:p>
      </dgm:t>
    </dgm:pt>
    <dgm:pt modelId="{EA35F8B3-25ED-4ADF-A9E6-BBADAD318862}" type="parTrans" cxnId="{7F7D24A5-CC56-4239-8BDA-6C70BEC302F1}">
      <dgm:prSet/>
      <dgm:spPr/>
      <dgm:t>
        <a:bodyPr/>
        <a:lstStyle/>
        <a:p>
          <a:endParaRPr lang="es-CL"/>
        </a:p>
      </dgm:t>
    </dgm:pt>
    <dgm:pt modelId="{471DE794-98F4-4B98-B02F-CF0262100C5E}" type="sibTrans" cxnId="{7F7D24A5-CC56-4239-8BDA-6C70BEC302F1}">
      <dgm:prSet/>
      <dgm:spPr/>
      <dgm:t>
        <a:bodyPr/>
        <a:lstStyle/>
        <a:p>
          <a:endParaRPr lang="es-CL"/>
        </a:p>
      </dgm:t>
    </dgm:pt>
    <dgm:pt modelId="{45C4E800-02E0-4D73-9B09-CAB3B20B7B62}" type="pres">
      <dgm:prSet presAssocID="{C4F9EEDD-C59A-4060-95F1-7C1D0081EFE7}" presName="Name0" presStyleCnt="0">
        <dgm:presLayoutVars>
          <dgm:dir/>
          <dgm:resizeHandles val="exact"/>
        </dgm:presLayoutVars>
      </dgm:prSet>
      <dgm:spPr/>
      <dgm:t>
        <a:bodyPr/>
        <a:lstStyle/>
        <a:p>
          <a:endParaRPr lang="es-CL"/>
        </a:p>
      </dgm:t>
    </dgm:pt>
    <dgm:pt modelId="{3608835E-31AD-471B-B369-20350FF68E72}" type="pres">
      <dgm:prSet presAssocID="{F5D66170-786D-4859-A8A3-9AC826E46C82}" presName="composite" presStyleCnt="0"/>
      <dgm:spPr/>
    </dgm:pt>
    <dgm:pt modelId="{5E9B0BAA-9F1F-47E4-9E07-DF558BF18DB0}" type="pres">
      <dgm:prSet presAssocID="{F5D66170-786D-4859-A8A3-9AC826E46C82}" presName="imagSh" presStyleLbl="bgImgPlace1" presStyleIdx="0" presStyleCnt="3" custScaleX="104399" custScaleY="160000"/>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t>
        <a:bodyPr/>
        <a:lstStyle/>
        <a:p>
          <a:endParaRPr lang="es-CL"/>
        </a:p>
      </dgm:t>
    </dgm:pt>
    <dgm:pt modelId="{D32A07B6-43D5-4879-AF4E-841BAF4A6832}" type="pres">
      <dgm:prSet presAssocID="{F5D66170-786D-4859-A8A3-9AC826E46C82}" presName="txNode" presStyleLbl="node1" presStyleIdx="0" presStyleCnt="3" custScaleX="100000" custScaleY="100000">
        <dgm:presLayoutVars>
          <dgm:bulletEnabled val="1"/>
        </dgm:presLayoutVars>
      </dgm:prSet>
      <dgm:spPr/>
      <dgm:t>
        <a:bodyPr/>
        <a:lstStyle/>
        <a:p>
          <a:endParaRPr lang="es-CL"/>
        </a:p>
      </dgm:t>
    </dgm:pt>
    <dgm:pt modelId="{013B19DC-B2A6-4739-AA52-A84D19495E1D}" type="pres">
      <dgm:prSet presAssocID="{8F936B22-7998-4732-9F60-1A3381087D39}" presName="sibTrans" presStyleLbl="sibTrans2D1" presStyleIdx="0" presStyleCnt="2"/>
      <dgm:spPr/>
      <dgm:t>
        <a:bodyPr/>
        <a:lstStyle/>
        <a:p>
          <a:endParaRPr lang="es-CL"/>
        </a:p>
      </dgm:t>
    </dgm:pt>
    <dgm:pt modelId="{B871B574-1FEA-4287-AEB6-97AA970196FA}" type="pres">
      <dgm:prSet presAssocID="{8F936B22-7998-4732-9F60-1A3381087D39}" presName="connTx" presStyleLbl="sibTrans2D1" presStyleIdx="0" presStyleCnt="2"/>
      <dgm:spPr/>
      <dgm:t>
        <a:bodyPr/>
        <a:lstStyle/>
        <a:p>
          <a:endParaRPr lang="es-CL"/>
        </a:p>
      </dgm:t>
    </dgm:pt>
    <dgm:pt modelId="{BFB379BC-38A0-4DDA-8953-D2AA4428C2DB}" type="pres">
      <dgm:prSet presAssocID="{108CF397-304D-4EA7-8829-720F4F7E8516}" presName="composite" presStyleCnt="0"/>
      <dgm:spPr/>
    </dgm:pt>
    <dgm:pt modelId="{ACDB2A4E-5CB7-4354-9E36-D3789DA001A8}" type="pres">
      <dgm:prSet presAssocID="{108CF397-304D-4EA7-8829-720F4F7E8516}" presName="imagSh" presStyleLbl="bgImgPlace1" presStyleIdx="1" presStyleCnt="3" custScaleX="98943" custScaleY="16000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s-CL"/>
        </a:p>
      </dgm:t>
    </dgm:pt>
    <dgm:pt modelId="{D77A5212-763B-4125-8D9D-6EE5A9DE03C9}" type="pres">
      <dgm:prSet presAssocID="{108CF397-304D-4EA7-8829-720F4F7E8516}" presName="txNode" presStyleLbl="node1" presStyleIdx="1" presStyleCnt="3">
        <dgm:presLayoutVars>
          <dgm:bulletEnabled val="1"/>
        </dgm:presLayoutVars>
      </dgm:prSet>
      <dgm:spPr/>
      <dgm:t>
        <a:bodyPr/>
        <a:lstStyle/>
        <a:p>
          <a:endParaRPr lang="es-CL"/>
        </a:p>
      </dgm:t>
    </dgm:pt>
    <dgm:pt modelId="{1BBE38A1-5BBB-452D-97EF-22D2C6113112}" type="pres">
      <dgm:prSet presAssocID="{471DE794-98F4-4B98-B02F-CF0262100C5E}" presName="sibTrans" presStyleLbl="sibTrans2D1" presStyleIdx="1" presStyleCnt="2"/>
      <dgm:spPr/>
      <dgm:t>
        <a:bodyPr/>
        <a:lstStyle/>
        <a:p>
          <a:endParaRPr lang="es-CL"/>
        </a:p>
      </dgm:t>
    </dgm:pt>
    <dgm:pt modelId="{7850B7DF-3A5C-46E1-98E0-A6A10529D63C}" type="pres">
      <dgm:prSet presAssocID="{471DE794-98F4-4B98-B02F-CF0262100C5E}" presName="connTx" presStyleLbl="sibTrans2D1" presStyleIdx="1" presStyleCnt="2"/>
      <dgm:spPr/>
      <dgm:t>
        <a:bodyPr/>
        <a:lstStyle/>
        <a:p>
          <a:endParaRPr lang="es-CL"/>
        </a:p>
      </dgm:t>
    </dgm:pt>
    <dgm:pt modelId="{62B6FADF-F493-473A-8DB6-9039D2FBB8E7}" type="pres">
      <dgm:prSet presAssocID="{C7802990-8821-4FA5-A522-09500EBA2D0F}" presName="composite" presStyleCnt="0"/>
      <dgm:spPr/>
    </dgm:pt>
    <dgm:pt modelId="{76AFBB9C-9326-4D45-A4C1-8A7910AE6AB0}" type="pres">
      <dgm:prSet presAssocID="{C7802990-8821-4FA5-A522-09500EBA2D0F}" presName="imagSh" presStyleLbl="bgImgPlace1" presStyleIdx="2" presStyleCnt="3" custScaleX="104399" custScaleY="160000" custLinFactNeighborX="-3843"/>
      <dgm:spPr>
        <a:blipFill>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l="-12000" r="-12000"/>
          </a:stretch>
        </a:blipFill>
      </dgm:spPr>
      <dgm:t>
        <a:bodyPr/>
        <a:lstStyle/>
        <a:p>
          <a:endParaRPr lang="es-CL"/>
        </a:p>
      </dgm:t>
    </dgm:pt>
    <dgm:pt modelId="{CD2E4C59-C68E-4CC1-BA25-068F5C98436E}" type="pres">
      <dgm:prSet presAssocID="{C7802990-8821-4FA5-A522-09500EBA2D0F}" presName="txNode" presStyleLbl="node1" presStyleIdx="2" presStyleCnt="3" custScaleX="100000" custScaleY="100000">
        <dgm:presLayoutVars>
          <dgm:bulletEnabled val="1"/>
        </dgm:presLayoutVars>
      </dgm:prSet>
      <dgm:spPr/>
      <dgm:t>
        <a:bodyPr/>
        <a:lstStyle/>
        <a:p>
          <a:endParaRPr lang="es-CL"/>
        </a:p>
      </dgm:t>
    </dgm:pt>
  </dgm:ptLst>
  <dgm:cxnLst>
    <dgm:cxn modelId="{7F7D24A5-CC56-4239-8BDA-6C70BEC302F1}" srcId="{C4F9EEDD-C59A-4060-95F1-7C1D0081EFE7}" destId="{108CF397-304D-4EA7-8829-720F4F7E8516}" srcOrd="1" destOrd="0" parTransId="{EA35F8B3-25ED-4ADF-A9E6-BBADAD318862}" sibTransId="{471DE794-98F4-4B98-B02F-CF0262100C5E}"/>
    <dgm:cxn modelId="{FDAAFE8C-A8F0-4966-8677-5E8EC883EED9}" srcId="{C4F9EEDD-C59A-4060-95F1-7C1D0081EFE7}" destId="{F5D66170-786D-4859-A8A3-9AC826E46C82}" srcOrd="0" destOrd="0" parTransId="{FCBCBA6F-CE79-46A8-94EA-643E610DB440}" sibTransId="{8F936B22-7998-4732-9F60-1A3381087D39}"/>
    <dgm:cxn modelId="{C1C5793F-E4A2-48DE-AE8C-0FD08FB88258}" type="presOf" srcId="{C4F9EEDD-C59A-4060-95F1-7C1D0081EFE7}" destId="{45C4E800-02E0-4D73-9B09-CAB3B20B7B62}" srcOrd="0" destOrd="0" presId="urn:microsoft.com/office/officeart/2005/8/layout/hProcess10"/>
    <dgm:cxn modelId="{40F0E4C8-6576-4B51-964C-92576E1B33EA}" type="presOf" srcId="{8F936B22-7998-4732-9F60-1A3381087D39}" destId="{013B19DC-B2A6-4739-AA52-A84D19495E1D}" srcOrd="0" destOrd="0" presId="urn:microsoft.com/office/officeart/2005/8/layout/hProcess10"/>
    <dgm:cxn modelId="{AD316AD9-5AB8-403B-BE33-542F1884B884}" type="presOf" srcId="{8F936B22-7998-4732-9F60-1A3381087D39}" destId="{B871B574-1FEA-4287-AEB6-97AA970196FA}" srcOrd="1" destOrd="0" presId="urn:microsoft.com/office/officeart/2005/8/layout/hProcess10"/>
    <dgm:cxn modelId="{09D0DAAE-671E-4ED7-9C1B-04426D3575E1}" srcId="{C4F9EEDD-C59A-4060-95F1-7C1D0081EFE7}" destId="{C7802990-8821-4FA5-A522-09500EBA2D0F}" srcOrd="2" destOrd="0" parTransId="{5373EA47-C08E-40CB-B0FF-BBC4008A0AF3}" sibTransId="{AE8976D8-BC28-43BB-BB55-042EA5BF2338}"/>
    <dgm:cxn modelId="{9A73DB78-DDBE-4EF7-A7BA-69DFF078BA95}" type="presOf" srcId="{C7802990-8821-4FA5-A522-09500EBA2D0F}" destId="{CD2E4C59-C68E-4CC1-BA25-068F5C98436E}" srcOrd="0" destOrd="0" presId="urn:microsoft.com/office/officeart/2005/8/layout/hProcess10"/>
    <dgm:cxn modelId="{67F28A75-F713-40B8-B619-16791FE0D693}" type="presOf" srcId="{471DE794-98F4-4B98-B02F-CF0262100C5E}" destId="{7850B7DF-3A5C-46E1-98E0-A6A10529D63C}" srcOrd="1" destOrd="0" presId="urn:microsoft.com/office/officeart/2005/8/layout/hProcess10"/>
    <dgm:cxn modelId="{BA47CF91-830F-4AD5-89F7-3AD07454F089}" type="presOf" srcId="{471DE794-98F4-4B98-B02F-CF0262100C5E}" destId="{1BBE38A1-5BBB-452D-97EF-22D2C6113112}" srcOrd="0" destOrd="0" presId="urn:microsoft.com/office/officeart/2005/8/layout/hProcess10"/>
    <dgm:cxn modelId="{332A4E83-5155-4A53-8BFD-BEB1F9B73ED7}" type="presOf" srcId="{F5D66170-786D-4859-A8A3-9AC826E46C82}" destId="{D32A07B6-43D5-4879-AF4E-841BAF4A6832}" srcOrd="0" destOrd="0" presId="urn:microsoft.com/office/officeart/2005/8/layout/hProcess10"/>
    <dgm:cxn modelId="{3CF94459-0314-4488-A21C-7F7D97E53936}" type="presOf" srcId="{108CF397-304D-4EA7-8829-720F4F7E8516}" destId="{D77A5212-763B-4125-8D9D-6EE5A9DE03C9}" srcOrd="0" destOrd="0" presId="urn:microsoft.com/office/officeart/2005/8/layout/hProcess10"/>
    <dgm:cxn modelId="{E893A3D0-48BC-4652-8007-54F820C6E54A}" type="presParOf" srcId="{45C4E800-02E0-4D73-9B09-CAB3B20B7B62}" destId="{3608835E-31AD-471B-B369-20350FF68E72}" srcOrd="0" destOrd="0" presId="urn:microsoft.com/office/officeart/2005/8/layout/hProcess10"/>
    <dgm:cxn modelId="{60104199-2DF8-464D-BF15-AD85CCB84060}" type="presParOf" srcId="{3608835E-31AD-471B-B369-20350FF68E72}" destId="{5E9B0BAA-9F1F-47E4-9E07-DF558BF18DB0}" srcOrd="0" destOrd="0" presId="urn:microsoft.com/office/officeart/2005/8/layout/hProcess10"/>
    <dgm:cxn modelId="{D20B3182-2E02-41CE-9A1E-A6725242BB4B}" type="presParOf" srcId="{3608835E-31AD-471B-B369-20350FF68E72}" destId="{D32A07B6-43D5-4879-AF4E-841BAF4A6832}" srcOrd="1" destOrd="0" presId="urn:microsoft.com/office/officeart/2005/8/layout/hProcess10"/>
    <dgm:cxn modelId="{97E96D4B-CF41-4C3B-A8FF-26DB5FA68098}" type="presParOf" srcId="{45C4E800-02E0-4D73-9B09-CAB3B20B7B62}" destId="{013B19DC-B2A6-4739-AA52-A84D19495E1D}" srcOrd="1" destOrd="0" presId="urn:microsoft.com/office/officeart/2005/8/layout/hProcess10"/>
    <dgm:cxn modelId="{D3BAC53C-81E4-4751-A691-05DBAAC51927}" type="presParOf" srcId="{013B19DC-B2A6-4739-AA52-A84D19495E1D}" destId="{B871B574-1FEA-4287-AEB6-97AA970196FA}" srcOrd="0" destOrd="0" presId="urn:microsoft.com/office/officeart/2005/8/layout/hProcess10"/>
    <dgm:cxn modelId="{2729324D-241A-47A8-B6B1-1F963A239124}" type="presParOf" srcId="{45C4E800-02E0-4D73-9B09-CAB3B20B7B62}" destId="{BFB379BC-38A0-4DDA-8953-D2AA4428C2DB}" srcOrd="2" destOrd="0" presId="urn:microsoft.com/office/officeart/2005/8/layout/hProcess10"/>
    <dgm:cxn modelId="{C55FD18C-FAA6-43D0-900D-AF89746E3DDD}" type="presParOf" srcId="{BFB379BC-38A0-4DDA-8953-D2AA4428C2DB}" destId="{ACDB2A4E-5CB7-4354-9E36-D3789DA001A8}" srcOrd="0" destOrd="0" presId="urn:microsoft.com/office/officeart/2005/8/layout/hProcess10"/>
    <dgm:cxn modelId="{31835A39-F07E-4D9E-BFDC-FBFA7C7CA946}" type="presParOf" srcId="{BFB379BC-38A0-4DDA-8953-D2AA4428C2DB}" destId="{D77A5212-763B-4125-8D9D-6EE5A9DE03C9}" srcOrd="1" destOrd="0" presId="urn:microsoft.com/office/officeart/2005/8/layout/hProcess10"/>
    <dgm:cxn modelId="{0B238B12-FB67-49EF-94DD-45121E489446}" type="presParOf" srcId="{45C4E800-02E0-4D73-9B09-CAB3B20B7B62}" destId="{1BBE38A1-5BBB-452D-97EF-22D2C6113112}" srcOrd="3" destOrd="0" presId="urn:microsoft.com/office/officeart/2005/8/layout/hProcess10"/>
    <dgm:cxn modelId="{9066BE1C-D308-4A39-A976-B142E3F64A4D}" type="presParOf" srcId="{1BBE38A1-5BBB-452D-97EF-22D2C6113112}" destId="{7850B7DF-3A5C-46E1-98E0-A6A10529D63C}" srcOrd="0" destOrd="0" presId="urn:microsoft.com/office/officeart/2005/8/layout/hProcess10"/>
    <dgm:cxn modelId="{1B95A6CC-BBDF-4889-ACF0-88039A752E1B}" type="presParOf" srcId="{45C4E800-02E0-4D73-9B09-CAB3B20B7B62}" destId="{62B6FADF-F493-473A-8DB6-9039D2FBB8E7}" srcOrd="4" destOrd="0" presId="urn:microsoft.com/office/officeart/2005/8/layout/hProcess10"/>
    <dgm:cxn modelId="{5A1A529C-542B-4E79-8E75-ED059F7A084A}" type="presParOf" srcId="{62B6FADF-F493-473A-8DB6-9039D2FBB8E7}" destId="{76AFBB9C-9326-4D45-A4C1-8A7910AE6AB0}" srcOrd="0" destOrd="0" presId="urn:microsoft.com/office/officeart/2005/8/layout/hProcess10"/>
    <dgm:cxn modelId="{F7AAFBB4-0D79-495B-8614-C6870CD380FD}" type="presParOf" srcId="{62B6FADF-F493-473A-8DB6-9039D2FBB8E7}" destId="{CD2E4C59-C68E-4CC1-BA25-068F5C98436E}"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5938" cy="468313"/>
          </a:xfrm>
          <a:prstGeom prst="rect">
            <a:avLst/>
          </a:prstGeom>
        </p:spPr>
        <p:txBody>
          <a:bodyPr vert="horz" wrap="square" lIns="91429" tIns="45714" rIns="91429" bIns="45714" numCol="1" anchor="t" anchorCtr="0" compatLnSpc="1">
            <a:prstTxWarp prst="textNoShape">
              <a:avLst/>
            </a:prstTxWarp>
          </a:bodyPr>
          <a:lstStyle>
            <a:lvl1pPr>
              <a:defRPr sz="1200">
                <a:latin typeface="Arial" pitchFamily="34" charset="0"/>
              </a:defRPr>
            </a:lvl1pPr>
          </a:lstStyle>
          <a:p>
            <a:pPr>
              <a:defRPr/>
            </a:pPr>
            <a:endParaRPr lang="es-ES"/>
          </a:p>
        </p:txBody>
      </p:sp>
      <p:sp>
        <p:nvSpPr>
          <p:cNvPr id="3" name="2 Marcador de fecha"/>
          <p:cNvSpPr>
            <a:spLocks noGrp="1"/>
          </p:cNvSpPr>
          <p:nvPr>
            <p:ph type="dt" sz="quarter" idx="1"/>
          </p:nvPr>
        </p:nvSpPr>
        <p:spPr>
          <a:xfrm>
            <a:off x="3995738" y="0"/>
            <a:ext cx="3055937" cy="468313"/>
          </a:xfrm>
          <a:prstGeom prst="rect">
            <a:avLst/>
          </a:prstGeom>
        </p:spPr>
        <p:txBody>
          <a:bodyPr vert="horz" wrap="square" lIns="91429" tIns="45714" rIns="91429" bIns="45714" numCol="1" anchor="t" anchorCtr="0" compatLnSpc="1">
            <a:prstTxWarp prst="textNoShape">
              <a:avLst/>
            </a:prstTxWarp>
          </a:bodyPr>
          <a:lstStyle>
            <a:lvl1pPr algn="r">
              <a:defRPr sz="1200">
                <a:latin typeface="Arial" pitchFamily="34" charset="0"/>
              </a:defRPr>
            </a:lvl1pPr>
          </a:lstStyle>
          <a:p>
            <a:pPr>
              <a:defRPr/>
            </a:pPr>
            <a:fld id="{C0503D6D-C87C-41F9-8C3B-F821D643F5C5}" type="datetime1">
              <a:rPr lang="es-ES"/>
              <a:pPr>
                <a:defRPr/>
              </a:pPr>
              <a:t>12/04/2016</a:t>
            </a:fld>
            <a:endParaRPr lang="es-ES"/>
          </a:p>
        </p:txBody>
      </p:sp>
      <p:sp>
        <p:nvSpPr>
          <p:cNvPr id="4" name="3 Marcador de pie de página"/>
          <p:cNvSpPr>
            <a:spLocks noGrp="1"/>
          </p:cNvSpPr>
          <p:nvPr>
            <p:ph type="ftr" sz="quarter" idx="2"/>
          </p:nvPr>
        </p:nvSpPr>
        <p:spPr>
          <a:xfrm>
            <a:off x="0" y="8886825"/>
            <a:ext cx="3055938" cy="468313"/>
          </a:xfrm>
          <a:prstGeom prst="rect">
            <a:avLst/>
          </a:prstGeom>
        </p:spPr>
        <p:txBody>
          <a:bodyPr vert="horz" wrap="square" lIns="91429" tIns="45714" rIns="91429" bIns="45714" numCol="1" anchor="b" anchorCtr="0" compatLnSpc="1">
            <a:prstTxWarp prst="textNoShape">
              <a:avLst/>
            </a:prstTxWarp>
          </a:bodyPr>
          <a:lstStyle>
            <a:lvl1pPr>
              <a:defRPr sz="1200">
                <a:latin typeface="Arial" pitchFamily="34" charset="0"/>
              </a:defRPr>
            </a:lvl1pPr>
          </a:lstStyle>
          <a:p>
            <a:pPr>
              <a:defRPr/>
            </a:pPr>
            <a:endParaRPr lang="es-ES"/>
          </a:p>
        </p:txBody>
      </p:sp>
      <p:sp>
        <p:nvSpPr>
          <p:cNvPr id="5" name="4 Marcador de número de diapositiva"/>
          <p:cNvSpPr>
            <a:spLocks noGrp="1"/>
          </p:cNvSpPr>
          <p:nvPr>
            <p:ph type="sldNum" sz="quarter" idx="3"/>
          </p:nvPr>
        </p:nvSpPr>
        <p:spPr>
          <a:xfrm>
            <a:off x="3995738" y="8886825"/>
            <a:ext cx="3055937" cy="468313"/>
          </a:xfrm>
          <a:prstGeom prst="rect">
            <a:avLst/>
          </a:prstGeom>
        </p:spPr>
        <p:txBody>
          <a:bodyPr vert="horz" wrap="square" lIns="91429" tIns="45714" rIns="91429" bIns="45714" numCol="1" anchor="b" anchorCtr="0" compatLnSpc="1">
            <a:prstTxWarp prst="textNoShape">
              <a:avLst/>
            </a:prstTxWarp>
          </a:bodyPr>
          <a:lstStyle>
            <a:lvl1pPr algn="r">
              <a:defRPr sz="1200">
                <a:latin typeface="Arial" pitchFamily="34" charset="0"/>
              </a:defRPr>
            </a:lvl1pPr>
          </a:lstStyle>
          <a:p>
            <a:pPr>
              <a:defRPr/>
            </a:pPr>
            <a:fld id="{1883088A-7A4C-4908-BAFE-0DCA3A68DA59}" type="slidenum">
              <a:rPr lang="es-ES"/>
              <a:pPr>
                <a:defRPr/>
              </a:pPr>
              <a:t>‹Nº›</a:t>
            </a:fld>
            <a:endParaRPr lang="es-ES"/>
          </a:p>
        </p:txBody>
      </p:sp>
    </p:spTree>
    <p:extLst>
      <p:ext uri="{BB962C8B-B14F-4D97-AF65-F5344CB8AC3E}">
        <p14:creationId xmlns:p14="http://schemas.microsoft.com/office/powerpoint/2010/main" val="957129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wrap="square" lIns="91429" tIns="45714" rIns="91429" bIns="45714" numCol="1" anchor="t" anchorCtr="0" compatLnSpc="1">
            <a:prstTxWarp prst="textNoShape">
              <a:avLst/>
            </a:prstTxWarp>
          </a:bodyPr>
          <a:lstStyle>
            <a:lvl1pPr>
              <a:defRPr sz="1200">
                <a:latin typeface="Calibri" pitchFamily="34" charset="0"/>
              </a:defRPr>
            </a:lvl1pPr>
          </a:lstStyle>
          <a:p>
            <a:pPr>
              <a:defRPr/>
            </a:pPr>
            <a:endParaRPr lang="es-ES"/>
          </a:p>
        </p:txBody>
      </p:sp>
      <p:sp>
        <p:nvSpPr>
          <p:cNvPr id="3" name="Date Placeholder 2"/>
          <p:cNvSpPr>
            <a:spLocks noGrp="1"/>
          </p:cNvSpPr>
          <p:nvPr>
            <p:ph type="dt" idx="1"/>
          </p:nvPr>
        </p:nvSpPr>
        <p:spPr>
          <a:xfrm>
            <a:off x="3995738" y="0"/>
            <a:ext cx="3055937" cy="468313"/>
          </a:xfrm>
          <a:prstGeom prst="rect">
            <a:avLst/>
          </a:prstGeom>
        </p:spPr>
        <p:txBody>
          <a:bodyPr vert="horz" wrap="square" lIns="91429" tIns="45714" rIns="91429" bIns="45714" numCol="1" anchor="t" anchorCtr="0" compatLnSpc="1">
            <a:prstTxWarp prst="textNoShape">
              <a:avLst/>
            </a:prstTxWarp>
          </a:bodyPr>
          <a:lstStyle>
            <a:lvl1pPr algn="r">
              <a:defRPr sz="1200">
                <a:latin typeface="Calibri" pitchFamily="34" charset="0"/>
              </a:defRPr>
            </a:lvl1pPr>
          </a:lstStyle>
          <a:p>
            <a:pPr>
              <a:defRPr/>
            </a:pPr>
            <a:fld id="{C97CF2B2-54F9-4D15-AF3D-DF96384EFFDE}" type="datetime1">
              <a:rPr lang="en-US"/>
              <a:pPr>
                <a:defRPr/>
              </a:pPr>
              <a:t>4/12/2016</a:t>
            </a:fld>
            <a:endParaRPr lang="en-US"/>
          </a:p>
        </p:txBody>
      </p:sp>
      <p:sp>
        <p:nvSpPr>
          <p:cNvPr id="4" name="Slide Image Placeholder 3"/>
          <p:cNvSpPr>
            <a:spLocks noGrp="1" noRot="1" noChangeAspect="1"/>
          </p:cNvSpPr>
          <p:nvPr>
            <p:ph type="sldImg" idx="2"/>
          </p:nvPr>
        </p:nvSpPr>
        <p:spPr>
          <a:xfrm>
            <a:off x="1189038" y="701675"/>
            <a:ext cx="4675187" cy="3508375"/>
          </a:xfrm>
          <a:prstGeom prst="rect">
            <a:avLst/>
          </a:prstGeom>
          <a:noFill/>
          <a:ln w="12700">
            <a:solidFill>
              <a:prstClr val="black"/>
            </a:solidFill>
          </a:ln>
        </p:spPr>
        <p:txBody>
          <a:bodyPr vert="horz" wrap="square" lIns="91429" tIns="45714" rIns="91429" bIns="45714" numCol="1" anchor="ctr" anchorCtr="0" compatLnSpc="1">
            <a:prstTxWarp prst="textNoShape">
              <a:avLst/>
            </a:prstTxWarp>
          </a:bodyPr>
          <a:lstStyle/>
          <a:p>
            <a:pPr lvl="0"/>
            <a:endParaRPr lang="es-ES" noProof="0" smtClean="0"/>
          </a:p>
        </p:txBody>
      </p:sp>
      <p:sp>
        <p:nvSpPr>
          <p:cNvPr id="5" name="Notes Placeholder 4"/>
          <p:cNvSpPr>
            <a:spLocks noGrp="1"/>
          </p:cNvSpPr>
          <p:nvPr>
            <p:ph type="body" sz="quarter" idx="3"/>
          </p:nvPr>
        </p:nvSpPr>
        <p:spPr>
          <a:xfrm>
            <a:off x="704850" y="4443413"/>
            <a:ext cx="5643563" cy="4211637"/>
          </a:xfrm>
          <a:prstGeom prst="rect">
            <a:avLst/>
          </a:prstGeom>
        </p:spPr>
        <p:txBody>
          <a:bodyPr vert="horz" wrap="square" lIns="91429" tIns="45714" rIns="91429" bIns="4571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86825"/>
            <a:ext cx="3055938" cy="468313"/>
          </a:xfrm>
          <a:prstGeom prst="rect">
            <a:avLst/>
          </a:prstGeom>
        </p:spPr>
        <p:txBody>
          <a:bodyPr vert="horz" wrap="square" lIns="91429" tIns="45714" rIns="91429" bIns="45714" numCol="1" anchor="b" anchorCtr="0" compatLnSpc="1">
            <a:prstTxWarp prst="textNoShape">
              <a:avLst/>
            </a:prstTxWarp>
          </a:bodyPr>
          <a:lstStyle>
            <a:lvl1pPr>
              <a:defRPr sz="1200">
                <a:latin typeface="Calibri" pitchFamily="34" charset="0"/>
              </a:defRPr>
            </a:lvl1pPr>
          </a:lstStyle>
          <a:p>
            <a:pPr>
              <a:defRPr/>
            </a:pPr>
            <a:endParaRPr lang="es-ES"/>
          </a:p>
        </p:txBody>
      </p:sp>
      <p:sp>
        <p:nvSpPr>
          <p:cNvPr id="7" name="Slide Number Placeholder 6"/>
          <p:cNvSpPr>
            <a:spLocks noGrp="1"/>
          </p:cNvSpPr>
          <p:nvPr>
            <p:ph type="sldNum" sz="quarter" idx="5"/>
          </p:nvPr>
        </p:nvSpPr>
        <p:spPr>
          <a:xfrm>
            <a:off x="3995738" y="8886825"/>
            <a:ext cx="3055937" cy="468313"/>
          </a:xfrm>
          <a:prstGeom prst="rect">
            <a:avLst/>
          </a:prstGeom>
        </p:spPr>
        <p:txBody>
          <a:bodyPr vert="horz" wrap="square" lIns="91429" tIns="45714" rIns="91429" bIns="45714" numCol="1" anchor="b" anchorCtr="0" compatLnSpc="1">
            <a:prstTxWarp prst="textNoShape">
              <a:avLst/>
            </a:prstTxWarp>
          </a:bodyPr>
          <a:lstStyle>
            <a:lvl1pPr algn="r">
              <a:defRPr sz="1200">
                <a:latin typeface="Calibri" pitchFamily="34" charset="0"/>
              </a:defRPr>
            </a:lvl1pPr>
          </a:lstStyle>
          <a:p>
            <a:pPr>
              <a:defRPr/>
            </a:pPr>
            <a:fld id="{16D3E9F0-8DF0-4A76-85FC-E93515AA0623}" type="slidenum">
              <a:rPr lang="en-US"/>
              <a:pPr>
                <a:defRPr/>
              </a:pPr>
              <a:t>‹Nº›</a:t>
            </a:fld>
            <a:endParaRPr lang="en-US"/>
          </a:p>
        </p:txBody>
      </p:sp>
    </p:spTree>
    <p:extLst>
      <p:ext uri="{BB962C8B-B14F-4D97-AF65-F5344CB8AC3E}">
        <p14:creationId xmlns:p14="http://schemas.microsoft.com/office/powerpoint/2010/main" val="28249886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TT" dirty="0" smtClean="0"/>
              <a:t/>
            </a:r>
            <a:br>
              <a:rPr lang="en-TT" dirty="0" smtClean="0"/>
            </a:br>
            <a:endParaRPr lang="en-TT"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63" indent="-284163" eaLnBrk="0" hangingPunct="0">
              <a:spcBef>
                <a:spcPct val="30000"/>
              </a:spcBef>
              <a:defRPr sz="1200">
                <a:solidFill>
                  <a:schemeClr val="tx1"/>
                </a:solidFill>
                <a:latin typeface="Calibri" pitchFamily="34" charset="0"/>
                <a:ea typeface="ヒラギノ角ゴ Pro W3"/>
                <a:cs typeface="ヒラギノ角ゴ Pro W3"/>
              </a:defRPr>
            </a:lvl2pPr>
            <a:lvl3pPr marL="1141413" indent="-227013" eaLnBrk="0" hangingPunct="0">
              <a:spcBef>
                <a:spcPct val="30000"/>
              </a:spcBef>
              <a:defRPr sz="1200">
                <a:solidFill>
                  <a:schemeClr val="tx1"/>
                </a:solidFill>
                <a:latin typeface="Calibri" pitchFamily="34" charset="0"/>
                <a:ea typeface="ヒラギノ角ゴ Pro W3"/>
                <a:cs typeface="ヒラギノ角ゴ Pro W3"/>
              </a:defRPr>
            </a:lvl3pPr>
            <a:lvl4pPr marL="1598613" indent="-227013" eaLnBrk="0" hangingPunct="0">
              <a:spcBef>
                <a:spcPct val="30000"/>
              </a:spcBef>
              <a:defRPr sz="1200">
                <a:solidFill>
                  <a:schemeClr val="tx1"/>
                </a:solidFill>
                <a:latin typeface="Calibri" pitchFamily="34" charset="0"/>
                <a:ea typeface="ヒラギノ角ゴ Pro W3"/>
                <a:cs typeface="ヒラギノ角ゴ Pro W3"/>
              </a:defRPr>
            </a:lvl4pPr>
            <a:lvl5pPr marL="2055813" indent="-227013" eaLnBrk="0" hangingPunct="0">
              <a:spcBef>
                <a:spcPct val="30000"/>
              </a:spcBef>
              <a:defRPr sz="1200">
                <a:solidFill>
                  <a:schemeClr val="tx1"/>
                </a:solidFill>
                <a:latin typeface="Calibri" pitchFamily="34" charset="0"/>
                <a:ea typeface="ヒラギノ角ゴ Pro W3"/>
                <a:cs typeface="ヒラギノ角ゴ Pro W3"/>
              </a:defRPr>
            </a:lvl5pPr>
            <a:lvl6pPr marL="25130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2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4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6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3F26F221-842F-43A1-96D2-58C31EBD7DE7}" type="slidenum">
              <a:rPr lang="en-US" altLang="en-US" smtClean="0">
                <a:solidFill>
                  <a:srgbClr val="000000"/>
                </a:solidFill>
              </a:rPr>
              <a:pPr eaLnBrk="1" hangingPunct="1">
                <a:spcBef>
                  <a:spcPct val="0"/>
                </a:spcBef>
              </a:pPr>
              <a:t>2</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TT" altLang="en-US" smtClean="0">
              <a:ea typeface="ヒラギノ角ゴ Pro W3"/>
              <a:cs typeface="ヒラギノ角ゴ Pro W3"/>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63" indent="-284163" eaLnBrk="0" hangingPunct="0">
              <a:spcBef>
                <a:spcPct val="30000"/>
              </a:spcBef>
              <a:defRPr sz="1200">
                <a:solidFill>
                  <a:schemeClr val="tx1"/>
                </a:solidFill>
                <a:latin typeface="Calibri" pitchFamily="34" charset="0"/>
                <a:ea typeface="ヒラギノ角ゴ Pro W3"/>
                <a:cs typeface="ヒラギノ角ゴ Pro W3"/>
              </a:defRPr>
            </a:lvl2pPr>
            <a:lvl3pPr marL="1141413" indent="-227013" eaLnBrk="0" hangingPunct="0">
              <a:spcBef>
                <a:spcPct val="30000"/>
              </a:spcBef>
              <a:defRPr sz="1200">
                <a:solidFill>
                  <a:schemeClr val="tx1"/>
                </a:solidFill>
                <a:latin typeface="Calibri" pitchFamily="34" charset="0"/>
                <a:ea typeface="ヒラギノ角ゴ Pro W3"/>
                <a:cs typeface="ヒラギノ角ゴ Pro W3"/>
              </a:defRPr>
            </a:lvl3pPr>
            <a:lvl4pPr marL="1598613" indent="-227013" eaLnBrk="0" hangingPunct="0">
              <a:spcBef>
                <a:spcPct val="30000"/>
              </a:spcBef>
              <a:defRPr sz="1200">
                <a:solidFill>
                  <a:schemeClr val="tx1"/>
                </a:solidFill>
                <a:latin typeface="Calibri" pitchFamily="34" charset="0"/>
                <a:ea typeface="ヒラギノ角ゴ Pro W3"/>
                <a:cs typeface="ヒラギノ角ゴ Pro W3"/>
              </a:defRPr>
            </a:lvl4pPr>
            <a:lvl5pPr marL="2055813" indent="-227013" eaLnBrk="0" hangingPunct="0">
              <a:spcBef>
                <a:spcPct val="30000"/>
              </a:spcBef>
              <a:defRPr sz="1200">
                <a:solidFill>
                  <a:schemeClr val="tx1"/>
                </a:solidFill>
                <a:latin typeface="Calibri" pitchFamily="34" charset="0"/>
                <a:ea typeface="ヒラギノ角ゴ Pro W3"/>
                <a:cs typeface="ヒラギノ角ゴ Pro W3"/>
              </a:defRPr>
            </a:lvl5pPr>
            <a:lvl6pPr marL="25130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2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4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6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EA34296E-3304-402A-A804-09AA99F923D2}" type="slidenum">
              <a:rPr lang="en-US" altLang="en-US" smtClean="0">
                <a:solidFill>
                  <a:srgbClr val="000000"/>
                </a:solidFill>
              </a:rPr>
              <a:pPr eaLnBrk="1" hangingPunct="1">
                <a:spcBef>
                  <a:spcPct val="0"/>
                </a:spcBef>
              </a:pPr>
              <a:t>3</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TT" altLang="en-US" smtClean="0">
              <a:ea typeface="ヒラギノ角ゴ Pro W3"/>
              <a:cs typeface="ヒラギノ角ゴ Pro W3"/>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41363" indent="-284163" eaLnBrk="0" hangingPunct="0">
              <a:spcBef>
                <a:spcPct val="30000"/>
              </a:spcBef>
              <a:defRPr sz="1200">
                <a:solidFill>
                  <a:schemeClr val="tx1"/>
                </a:solidFill>
                <a:latin typeface="Calibri" pitchFamily="34" charset="0"/>
                <a:ea typeface="ヒラギノ角ゴ Pro W3"/>
                <a:cs typeface="ヒラギノ角ゴ Pro W3"/>
              </a:defRPr>
            </a:lvl2pPr>
            <a:lvl3pPr marL="1141413" indent="-227013" eaLnBrk="0" hangingPunct="0">
              <a:spcBef>
                <a:spcPct val="30000"/>
              </a:spcBef>
              <a:defRPr sz="1200">
                <a:solidFill>
                  <a:schemeClr val="tx1"/>
                </a:solidFill>
                <a:latin typeface="Calibri" pitchFamily="34" charset="0"/>
                <a:ea typeface="ヒラギノ角ゴ Pro W3"/>
                <a:cs typeface="ヒラギノ角ゴ Pro W3"/>
              </a:defRPr>
            </a:lvl3pPr>
            <a:lvl4pPr marL="1598613" indent="-227013" eaLnBrk="0" hangingPunct="0">
              <a:spcBef>
                <a:spcPct val="30000"/>
              </a:spcBef>
              <a:defRPr sz="1200">
                <a:solidFill>
                  <a:schemeClr val="tx1"/>
                </a:solidFill>
                <a:latin typeface="Calibri" pitchFamily="34" charset="0"/>
                <a:ea typeface="ヒラギノ角ゴ Pro W3"/>
                <a:cs typeface="ヒラギノ角ゴ Pro W3"/>
              </a:defRPr>
            </a:lvl4pPr>
            <a:lvl5pPr marL="2055813" indent="-227013" eaLnBrk="0" hangingPunct="0">
              <a:spcBef>
                <a:spcPct val="30000"/>
              </a:spcBef>
              <a:defRPr sz="1200">
                <a:solidFill>
                  <a:schemeClr val="tx1"/>
                </a:solidFill>
                <a:latin typeface="Calibri" pitchFamily="34" charset="0"/>
                <a:ea typeface="ヒラギノ角ゴ Pro W3"/>
                <a:cs typeface="ヒラギノ角ゴ Pro W3"/>
              </a:defRPr>
            </a:lvl5pPr>
            <a:lvl6pPr marL="25130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29702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274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884613" indent="-227013" defTabSz="457200"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AE366BC1-C34D-46B5-9618-A4D863B973FF}" type="slidenum">
              <a:rPr lang="en-US" altLang="en-US" smtClean="0">
                <a:solidFill>
                  <a:srgbClr val="000000"/>
                </a:solidFill>
              </a:rPr>
              <a:pPr eaLnBrk="1" hangingPunct="1">
                <a:spcBef>
                  <a:spcPct val="0"/>
                </a:spcBef>
              </a:pPr>
              <a:t>12</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E0F8DD3-743D-4127-AFC8-C5137AB22921}" type="datetime1">
              <a:rPr lang="en-US"/>
              <a:pPr>
                <a:defRPr/>
              </a:pPr>
              <a:t>4/12/2016</a:t>
            </a:fld>
            <a:endParaRPr lang="en-US"/>
          </a:p>
        </p:txBody>
      </p:sp>
      <p:sp>
        <p:nvSpPr>
          <p:cNvPr id="5" name="Footer Placeholder 4"/>
          <p:cNvSpPr>
            <a:spLocks noGrp="1"/>
          </p:cNvSpPr>
          <p:nvPr>
            <p:ph type="ftr" sz="quarter" idx="11"/>
          </p:nvPr>
        </p:nvSpPr>
        <p:spPr/>
        <p:txBody>
          <a:bodyPr/>
          <a:lstStyle>
            <a:lvl1pPr>
              <a:defRPr>
                <a:ea typeface="ヒラギノ角ゴ Pro W3"/>
                <a:cs typeface="ヒラギノ角ゴ Pro W3"/>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7F189D0E-F0B4-4771-9D81-075ABB64FD6B}" type="slidenum">
              <a:rPr lang="en-US"/>
              <a:pPr>
                <a:defRPr/>
              </a:pPr>
              <a:t>‹Nº›</a:t>
            </a:fld>
            <a:endParaRPr lang="en-US"/>
          </a:p>
        </p:txBody>
      </p:sp>
    </p:spTree>
    <p:extLst>
      <p:ext uri="{BB962C8B-B14F-4D97-AF65-F5344CB8AC3E}">
        <p14:creationId xmlns:p14="http://schemas.microsoft.com/office/powerpoint/2010/main" val="318027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FD44A425-37D9-4631-970E-04E71DC09F44}" type="slidenum">
              <a:rPr lang="en-US"/>
              <a:pPr>
                <a:defRPr/>
              </a:pPr>
              <a:t>‹Nº›</a:t>
            </a:fld>
            <a:endParaRPr lang="en-US"/>
          </a:p>
        </p:txBody>
      </p:sp>
    </p:spTree>
    <p:extLst>
      <p:ext uri="{BB962C8B-B14F-4D97-AF65-F5344CB8AC3E}">
        <p14:creationId xmlns:p14="http://schemas.microsoft.com/office/powerpoint/2010/main" val="228679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A0936A51-05F5-48E7-9D6A-0D9D99A7B361}" type="slidenum">
              <a:rPr lang="en-US"/>
              <a:pPr>
                <a:defRPr/>
              </a:pPr>
              <a:t>‹Nº›</a:t>
            </a:fld>
            <a:endParaRPr lang="en-US"/>
          </a:p>
        </p:txBody>
      </p:sp>
    </p:spTree>
    <p:extLst>
      <p:ext uri="{BB962C8B-B14F-4D97-AF65-F5344CB8AC3E}">
        <p14:creationId xmlns:p14="http://schemas.microsoft.com/office/powerpoint/2010/main" val="2378211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005115B-EC06-40C2-8156-3E60C24D2BE3}" type="datetime1">
              <a:rPr lang="en-US"/>
              <a:pPr>
                <a:defRPr/>
              </a:pPr>
              <a:t>4/12/2016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06124BF-2722-4081-882D-310DB37421A3}" type="slidenum">
              <a:rPr lang="en-US"/>
              <a:pPr>
                <a:defRPr/>
              </a:pPr>
              <a:t>‹Nº›</a:t>
            </a:fld>
            <a:endParaRPr lang="en-US"/>
          </a:p>
        </p:txBody>
      </p:sp>
    </p:spTree>
    <p:extLst>
      <p:ext uri="{BB962C8B-B14F-4D97-AF65-F5344CB8AC3E}">
        <p14:creationId xmlns:p14="http://schemas.microsoft.com/office/powerpoint/2010/main" val="262576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00859C2-2F55-4753-939B-D48CC71CE01B}" type="datetime1">
              <a:rPr lang="en-US"/>
              <a:pPr>
                <a:defRPr/>
              </a:pPr>
              <a:t>4/12/2016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F6D538D-63AC-4BBB-AD22-86544DE105B7}" type="slidenum">
              <a:rPr lang="en-US"/>
              <a:pPr>
                <a:defRPr/>
              </a:pPr>
              <a:t>‹Nº›</a:t>
            </a:fld>
            <a:endParaRPr lang="en-US"/>
          </a:p>
        </p:txBody>
      </p:sp>
    </p:spTree>
    <p:extLst>
      <p:ext uri="{BB962C8B-B14F-4D97-AF65-F5344CB8AC3E}">
        <p14:creationId xmlns:p14="http://schemas.microsoft.com/office/powerpoint/2010/main" val="276606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FB34638-5F3C-4EF8-97F1-407C04BAA6E2}" type="datetime1">
              <a:rPr lang="en-US"/>
              <a:pPr>
                <a:defRPr/>
              </a:pPr>
              <a:t>4/12/2016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CFAD55F-A8A8-4739-8336-E735BF4DEB51}" type="slidenum">
              <a:rPr lang="en-US"/>
              <a:pPr>
                <a:defRPr/>
              </a:pPr>
              <a:t>‹Nº›</a:t>
            </a:fld>
            <a:endParaRPr lang="en-US"/>
          </a:p>
        </p:txBody>
      </p:sp>
    </p:spTree>
    <p:extLst>
      <p:ext uri="{BB962C8B-B14F-4D97-AF65-F5344CB8AC3E}">
        <p14:creationId xmlns:p14="http://schemas.microsoft.com/office/powerpoint/2010/main" val="94535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06E573D-9F2B-448C-8152-D51BC827DE9F}" type="datetime1">
              <a:rPr lang="en-US"/>
              <a:pPr>
                <a:defRPr/>
              </a:pPr>
              <a:t>4/12/2016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DF68A9D-AB90-47F4-A0A5-4D493BD5692B}" type="slidenum">
              <a:rPr lang="en-US"/>
              <a:pPr>
                <a:defRPr/>
              </a:pPr>
              <a:t>‹Nº›</a:t>
            </a:fld>
            <a:endParaRPr lang="en-US"/>
          </a:p>
        </p:txBody>
      </p:sp>
    </p:spTree>
    <p:extLst>
      <p:ext uri="{BB962C8B-B14F-4D97-AF65-F5344CB8AC3E}">
        <p14:creationId xmlns:p14="http://schemas.microsoft.com/office/powerpoint/2010/main" val="120433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8BA8FE7-B296-4EFA-B385-3F700C8B97F6}" type="datetime1">
              <a:rPr lang="en-US"/>
              <a:pPr>
                <a:defRPr/>
              </a:pPr>
              <a:t>4/12/2016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CCFE600-5520-4B16-AD1A-5CA804B6EA24}" type="slidenum">
              <a:rPr lang="en-US"/>
              <a:pPr>
                <a:defRPr/>
              </a:pPr>
              <a:t>‹Nº›</a:t>
            </a:fld>
            <a:endParaRPr lang="en-US"/>
          </a:p>
        </p:txBody>
      </p:sp>
    </p:spTree>
    <p:extLst>
      <p:ext uri="{BB962C8B-B14F-4D97-AF65-F5344CB8AC3E}">
        <p14:creationId xmlns:p14="http://schemas.microsoft.com/office/powerpoint/2010/main" val="3013051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928E8E7-8DF5-4B43-897E-B28DF4DF77A2}" type="datetime1">
              <a:rPr lang="en-US"/>
              <a:pPr>
                <a:defRPr/>
              </a:pPr>
              <a:t>4/12/2016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D3C5895-D8C5-4107-B2E1-59E218327732}" type="slidenum">
              <a:rPr lang="en-US"/>
              <a:pPr>
                <a:defRPr/>
              </a:pPr>
              <a:t>‹Nº›</a:t>
            </a:fld>
            <a:endParaRPr lang="en-US"/>
          </a:p>
        </p:txBody>
      </p:sp>
    </p:spTree>
    <p:extLst>
      <p:ext uri="{BB962C8B-B14F-4D97-AF65-F5344CB8AC3E}">
        <p14:creationId xmlns:p14="http://schemas.microsoft.com/office/powerpoint/2010/main" val="306458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2459547-66AA-490A-AF94-A5705C650FA5}" type="datetime1">
              <a:rPr lang="en-US"/>
              <a:pPr>
                <a:defRPr/>
              </a:pPr>
              <a:t>4/12/2016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1E7F181-67D7-406F-8242-AE096F7F58ED}" type="slidenum">
              <a:rPr lang="en-US"/>
              <a:pPr>
                <a:defRPr/>
              </a:pPr>
              <a:t>‹Nº›</a:t>
            </a:fld>
            <a:endParaRPr lang="en-US"/>
          </a:p>
        </p:txBody>
      </p:sp>
    </p:spTree>
    <p:extLst>
      <p:ext uri="{BB962C8B-B14F-4D97-AF65-F5344CB8AC3E}">
        <p14:creationId xmlns:p14="http://schemas.microsoft.com/office/powerpoint/2010/main" val="3589719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FFA29CF-7F00-4C6F-9FC5-8F84BB4C8755}" type="datetime1">
              <a:rPr lang="en-US"/>
              <a:pPr>
                <a:defRPr/>
              </a:pPr>
              <a:t>4/12/2016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A536462-87A4-4B21-8AF9-D386B4574B05}" type="slidenum">
              <a:rPr lang="en-US"/>
              <a:pPr>
                <a:defRPr/>
              </a:pPr>
              <a:t>‹Nº›</a:t>
            </a:fld>
            <a:endParaRPr lang="en-US"/>
          </a:p>
        </p:txBody>
      </p:sp>
    </p:spTree>
    <p:extLst>
      <p:ext uri="{BB962C8B-B14F-4D97-AF65-F5344CB8AC3E}">
        <p14:creationId xmlns:p14="http://schemas.microsoft.com/office/powerpoint/2010/main" val="191130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a:cs typeface="ヒラギノ角ゴ Pro W3"/>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9BFB0CA-D5D4-4E3B-BE3C-2F243915BFAC}" type="slidenum">
              <a:rPr lang="en-US"/>
              <a:pPr>
                <a:defRPr/>
              </a:pPr>
              <a:t>‹Nº›</a:t>
            </a:fld>
            <a:endParaRPr lang="en-US"/>
          </a:p>
        </p:txBody>
      </p:sp>
    </p:spTree>
    <p:extLst>
      <p:ext uri="{BB962C8B-B14F-4D97-AF65-F5344CB8AC3E}">
        <p14:creationId xmlns:p14="http://schemas.microsoft.com/office/powerpoint/2010/main" val="3617406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43F4C04-71B1-4ED7-883F-14ADA8324F4B}" type="datetime1">
              <a:rPr lang="en-US"/>
              <a:pPr>
                <a:defRPr/>
              </a:pPr>
              <a:t>4/12/2016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895F270-901A-4F5C-89DC-64FD3778DEAD}" type="slidenum">
              <a:rPr lang="en-US"/>
              <a:pPr>
                <a:defRPr/>
              </a:pPr>
              <a:t>‹Nº›</a:t>
            </a:fld>
            <a:endParaRPr lang="en-US"/>
          </a:p>
        </p:txBody>
      </p:sp>
    </p:spTree>
    <p:extLst>
      <p:ext uri="{BB962C8B-B14F-4D97-AF65-F5344CB8AC3E}">
        <p14:creationId xmlns:p14="http://schemas.microsoft.com/office/powerpoint/2010/main" val="3232520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35B003B-1F16-472E-9BF8-748B268EC191}" type="datetime1">
              <a:rPr lang="en-US"/>
              <a:pPr>
                <a:defRPr/>
              </a:pPr>
              <a:t>4/12/2016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24CF206-E1E9-4DBF-B0B2-FA042EC4355C}" type="slidenum">
              <a:rPr lang="en-US"/>
              <a:pPr>
                <a:defRPr/>
              </a:pPr>
              <a:t>‹Nº›</a:t>
            </a:fld>
            <a:endParaRPr lang="en-US"/>
          </a:p>
        </p:txBody>
      </p:sp>
    </p:spTree>
    <p:extLst>
      <p:ext uri="{BB962C8B-B14F-4D97-AF65-F5344CB8AC3E}">
        <p14:creationId xmlns:p14="http://schemas.microsoft.com/office/powerpoint/2010/main" val="1554809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5569D45-E573-41BE-B2D3-D81704C8863D}" type="datetime1">
              <a:rPr lang="en-US"/>
              <a:pPr>
                <a:defRPr/>
              </a:pPr>
              <a:t>4/12/2016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E2F4E9F-1C5E-493E-8AD7-7852E0D59CD7}" type="slidenum">
              <a:rPr lang="en-US"/>
              <a:pPr>
                <a:defRPr/>
              </a:pPr>
              <a:t>‹Nº›</a:t>
            </a:fld>
            <a:endParaRPr lang="en-US"/>
          </a:p>
        </p:txBody>
      </p:sp>
    </p:spTree>
    <p:extLst>
      <p:ext uri="{BB962C8B-B14F-4D97-AF65-F5344CB8AC3E}">
        <p14:creationId xmlns:p14="http://schemas.microsoft.com/office/powerpoint/2010/main" val="1696853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pitchFamily="34" charset="0"/>
                <a:ea typeface="ヒラギノ角ゴ Pro W3" charset="-128"/>
                <a:cs typeface="+mn-cs"/>
              </a:defRPr>
            </a:lvl1pPr>
          </a:lstStyle>
          <a:p>
            <a:pPr>
              <a:defRPr/>
            </a:pPr>
            <a:fld id="{C6F66FFD-70AE-4A91-B2D8-B86F808934B8}" type="datetime1">
              <a:rPr lang="en-US" altLang="es-ES"/>
              <a:pPr>
                <a:defRPr/>
              </a:pPr>
              <a:t>4/12/2016</a:t>
            </a:fld>
            <a:endParaRPr lang="en-US" alt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panose="020F0502020204030204" pitchFamily="34" charset="0"/>
                <a:ea typeface="ヒラギノ角ゴ Pro W3" charset="-128"/>
                <a:cs typeface="+mn-cs"/>
              </a:defRPr>
            </a:lvl1pPr>
          </a:lstStyle>
          <a:p>
            <a:pPr>
              <a:defRPr/>
            </a:pPr>
            <a:fld id="{988B81AA-26BC-4717-A222-13739B736422}" type="slidenum">
              <a:rPr lang="en-US" altLang="es-ES"/>
              <a:pPr>
                <a:defRPr/>
              </a:pPr>
              <a:t>‹Nº›</a:t>
            </a:fld>
            <a:endParaRPr lang="en-US" altLang="es-ES"/>
          </a:p>
        </p:txBody>
      </p:sp>
    </p:spTree>
    <p:extLst>
      <p:ext uri="{BB962C8B-B14F-4D97-AF65-F5344CB8AC3E}">
        <p14:creationId xmlns:p14="http://schemas.microsoft.com/office/powerpoint/2010/main" val="389382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pitchFamily="34" charset="0"/>
                <a:ea typeface="ヒラギノ角ゴ Pro W3" charset="-128"/>
                <a:cs typeface="+mn-cs"/>
              </a:defRPr>
            </a:lvl1pPr>
          </a:lstStyle>
          <a:p>
            <a:pPr>
              <a:defRPr/>
            </a:pPr>
            <a:fld id="{302746E0-5434-4081-9A38-AB4EA42064A2}" type="datetime1">
              <a:rPr lang="en-US" altLang="es-ES"/>
              <a:pPr>
                <a:defRPr/>
              </a:pPr>
              <a:t>4/12/2016</a:t>
            </a:fld>
            <a:endParaRPr lang="en-US" alt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panose="020F0502020204030204" pitchFamily="34" charset="0"/>
                <a:ea typeface="ヒラギノ角ゴ Pro W3" charset="-128"/>
                <a:cs typeface="+mn-cs"/>
              </a:defRPr>
            </a:lvl1pPr>
          </a:lstStyle>
          <a:p>
            <a:pPr>
              <a:defRPr/>
            </a:pPr>
            <a:fld id="{66FD21ED-5FD2-4061-A378-3D66C342D16D}" type="slidenum">
              <a:rPr lang="en-US" altLang="es-ES"/>
              <a:pPr>
                <a:defRPr/>
              </a:pPr>
              <a:t>‹Nº›</a:t>
            </a:fld>
            <a:endParaRPr lang="en-US" altLang="es-ES"/>
          </a:p>
        </p:txBody>
      </p:sp>
    </p:spTree>
    <p:extLst>
      <p:ext uri="{BB962C8B-B14F-4D97-AF65-F5344CB8AC3E}">
        <p14:creationId xmlns:p14="http://schemas.microsoft.com/office/powerpoint/2010/main" val="1469885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pitchFamily="34" charset="0"/>
                <a:ea typeface="ヒラギノ角ゴ Pro W3" charset="-128"/>
                <a:cs typeface="+mn-cs"/>
              </a:defRPr>
            </a:lvl1pPr>
          </a:lstStyle>
          <a:p>
            <a:pPr>
              <a:defRPr/>
            </a:pPr>
            <a:fld id="{D93D628D-929F-4314-B14A-6E9B6395995A}" type="datetime1">
              <a:rPr lang="en-US" altLang="es-ES"/>
              <a:pPr>
                <a:defRPr/>
              </a:pPr>
              <a:t>4/12/2016</a:t>
            </a:fld>
            <a:endParaRPr lang="en-US" altLang="es-E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panose="020F0502020204030204" pitchFamily="34" charset="0"/>
                <a:ea typeface="ヒラギノ角ゴ Pro W3" charset="-128"/>
                <a:cs typeface="+mn-cs"/>
              </a:defRPr>
            </a:lvl1pPr>
          </a:lstStyle>
          <a:p>
            <a:pPr>
              <a:defRPr/>
            </a:pPr>
            <a:fld id="{453C1582-922D-4F71-A16B-F047F5E303B7}" type="slidenum">
              <a:rPr lang="en-US" altLang="es-ES"/>
              <a:pPr>
                <a:defRPr/>
              </a:pPr>
              <a:t>‹Nº›</a:t>
            </a:fld>
            <a:endParaRPr lang="en-US" altLang="es-ES"/>
          </a:p>
        </p:txBody>
      </p:sp>
    </p:spTree>
    <p:extLst>
      <p:ext uri="{BB962C8B-B14F-4D97-AF65-F5344CB8AC3E}">
        <p14:creationId xmlns:p14="http://schemas.microsoft.com/office/powerpoint/2010/main" val="3271137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pitchFamily="34" charset="0"/>
                <a:ea typeface="ヒラギノ角ゴ Pro W3" charset="-128"/>
                <a:cs typeface="+mn-cs"/>
              </a:defRPr>
            </a:lvl1pPr>
          </a:lstStyle>
          <a:p>
            <a:pPr>
              <a:defRPr/>
            </a:pPr>
            <a:fld id="{8E80FB96-18DA-4613-A998-717F5477E605}" type="datetime1">
              <a:rPr lang="en-US" altLang="es-ES"/>
              <a:pPr>
                <a:defRPr/>
              </a:pPr>
              <a:t>4/12/2016</a:t>
            </a:fld>
            <a:endParaRPr lang="en-US" altLang="es-E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white"/>
                </a:solidFill>
                <a:latin typeface="Calibri" panose="020F0502020204030204" pitchFamily="34" charset="0"/>
                <a:ea typeface="ヒラギノ角ゴ Pro W3" charset="-128"/>
                <a:cs typeface="+mn-cs"/>
              </a:defRPr>
            </a:lvl1pPr>
          </a:lstStyle>
          <a:p>
            <a:pPr>
              <a:defRPr/>
            </a:pPr>
            <a:fld id="{B2751CDD-69D9-497C-AFC6-81C3DF0735B4}" type="slidenum">
              <a:rPr lang="en-US" altLang="es-ES"/>
              <a:pPr>
                <a:defRPr/>
              </a:pPr>
              <a:t>‹Nº›</a:t>
            </a:fld>
            <a:endParaRPr lang="en-US" altLang="es-ES"/>
          </a:p>
        </p:txBody>
      </p:sp>
    </p:spTree>
    <p:extLst>
      <p:ext uri="{BB962C8B-B14F-4D97-AF65-F5344CB8AC3E}">
        <p14:creationId xmlns:p14="http://schemas.microsoft.com/office/powerpoint/2010/main" val="2470238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1521BD38-5112-4D4D-B63F-D9EAA386205C}" type="datetime1">
              <a:rPr lang="en-US"/>
              <a:pPr>
                <a:defRPr/>
              </a:pPr>
              <a:t>4/12/2016</a:t>
            </a:fld>
            <a:endParaRPr lang="en-US"/>
          </a:p>
        </p:txBody>
      </p:sp>
      <p:sp>
        <p:nvSpPr>
          <p:cNvPr id="5" name="Footer Placeholder 4"/>
          <p:cNvSpPr>
            <a:spLocks noGrp="1"/>
          </p:cNvSpPr>
          <p:nvPr>
            <p:ph type="ftr" sz="quarter" idx="11"/>
          </p:nvPr>
        </p:nvSpPr>
        <p:spPr/>
        <p:txBody>
          <a:bodyPr/>
          <a:lstStyle>
            <a:lvl1pPr>
              <a:defRPr>
                <a:ea typeface="ヒラギノ角ゴ Pro W3"/>
                <a:cs typeface="ヒラギノ角ゴ Pro W3"/>
              </a:defRPr>
            </a:lvl1pPr>
          </a:lstStyle>
          <a:p>
            <a:pPr>
              <a:defRPr/>
            </a:pPr>
            <a:endParaRPr lang="es-ES"/>
          </a:p>
        </p:txBody>
      </p:sp>
      <p:sp>
        <p:nvSpPr>
          <p:cNvPr id="6" name="Slide Number Placeholder 5"/>
          <p:cNvSpPr>
            <a:spLocks noGrp="1"/>
          </p:cNvSpPr>
          <p:nvPr>
            <p:ph type="sldNum" sz="quarter" idx="12"/>
          </p:nvPr>
        </p:nvSpPr>
        <p:spPr/>
        <p:txBody>
          <a:bodyPr/>
          <a:lstStyle>
            <a:lvl1pPr>
              <a:defRPr>
                <a:ea typeface="ヒラギノ角ゴ Pro W3"/>
                <a:cs typeface="ヒラギノ角ゴ Pro W3"/>
              </a:defRPr>
            </a:lvl1pPr>
          </a:lstStyle>
          <a:p>
            <a:pPr>
              <a:defRPr/>
            </a:pPr>
            <a:fld id="{8951E051-1CD9-4175-A312-9D10D6DC0A4C}" type="slidenum">
              <a:rPr lang="en-US"/>
              <a:pPr>
                <a:defRPr/>
              </a:pPr>
              <a:t>‹Nº›</a:t>
            </a:fld>
            <a:endParaRPr lang="en-US"/>
          </a:p>
        </p:txBody>
      </p:sp>
    </p:spTree>
    <p:extLst>
      <p:ext uri="{BB962C8B-B14F-4D97-AF65-F5344CB8AC3E}">
        <p14:creationId xmlns:p14="http://schemas.microsoft.com/office/powerpoint/2010/main" val="1030017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a:cs typeface="ヒラギノ角ゴ Pro W3"/>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ea typeface="ヒラギノ角ゴ Pro W3"/>
                <a:cs typeface="ヒラギノ角ゴ Pro W3"/>
              </a:defRPr>
            </a:lvl1pPr>
          </a:lstStyle>
          <a:p>
            <a:pPr>
              <a:defRPr/>
            </a:pPr>
            <a:fld id="{84F237FD-4A40-4876-9461-945382DDE0A3}" type="slidenum">
              <a:rPr lang="en-US"/>
              <a:pPr>
                <a:defRPr/>
              </a:pPr>
              <a:t>‹Nº›</a:t>
            </a:fld>
            <a:endParaRPr lang="en-US"/>
          </a:p>
        </p:txBody>
      </p:sp>
    </p:spTree>
    <p:extLst>
      <p:ext uri="{BB962C8B-B14F-4D97-AF65-F5344CB8AC3E}">
        <p14:creationId xmlns:p14="http://schemas.microsoft.com/office/powerpoint/2010/main" val="4002832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09CF7E32-20BF-4BFB-A56B-A26B41BCA6DC}" type="datetime1">
              <a:rPr lang="en-US"/>
              <a:pPr>
                <a:defRPr/>
              </a:pPr>
              <a:t>4/12/2016</a:t>
            </a:fld>
            <a:endParaRPr lang="en-US"/>
          </a:p>
        </p:txBody>
      </p:sp>
      <p:sp>
        <p:nvSpPr>
          <p:cNvPr id="5" name="Footer Placeholder 4"/>
          <p:cNvSpPr>
            <a:spLocks noGrp="1"/>
          </p:cNvSpPr>
          <p:nvPr>
            <p:ph type="ftr" sz="quarter" idx="11"/>
          </p:nvPr>
        </p:nvSpPr>
        <p:spPr/>
        <p:txBody>
          <a:bodyPr/>
          <a:lstStyle>
            <a:lvl1pPr>
              <a:defRPr>
                <a:ea typeface="ヒラギノ角ゴ Pro W3"/>
                <a:cs typeface="ヒラギノ角ゴ Pro W3"/>
              </a:defRPr>
            </a:lvl1pPr>
          </a:lstStyle>
          <a:p>
            <a:pPr>
              <a:defRPr/>
            </a:pPr>
            <a:endParaRPr lang="es-ES"/>
          </a:p>
        </p:txBody>
      </p:sp>
      <p:sp>
        <p:nvSpPr>
          <p:cNvPr id="6" name="Slide Number Placeholder 5"/>
          <p:cNvSpPr>
            <a:spLocks noGrp="1"/>
          </p:cNvSpPr>
          <p:nvPr>
            <p:ph type="sldNum" sz="quarter" idx="12"/>
          </p:nvPr>
        </p:nvSpPr>
        <p:spPr/>
        <p:txBody>
          <a:bodyPr/>
          <a:lstStyle>
            <a:lvl1pPr>
              <a:defRPr>
                <a:ea typeface="ヒラギノ角ゴ Pro W3"/>
                <a:cs typeface="ヒラギノ角ゴ Pro W3"/>
              </a:defRPr>
            </a:lvl1pPr>
          </a:lstStyle>
          <a:p>
            <a:pPr>
              <a:defRPr/>
            </a:pPr>
            <a:fld id="{BC0E1726-700C-4B4B-A795-CFF26F9CD1C4}" type="slidenum">
              <a:rPr lang="en-US"/>
              <a:pPr>
                <a:defRPr/>
              </a:pPr>
              <a:t>‹Nº›</a:t>
            </a:fld>
            <a:endParaRPr lang="en-US"/>
          </a:p>
        </p:txBody>
      </p:sp>
    </p:spTree>
    <p:extLst>
      <p:ext uri="{BB962C8B-B14F-4D97-AF65-F5344CB8AC3E}">
        <p14:creationId xmlns:p14="http://schemas.microsoft.com/office/powerpoint/2010/main" val="273502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12C96C8-2018-42D2-8FCF-C02DFB8DB38C}" type="datetime1">
              <a:rPr lang="en-US"/>
              <a:pPr>
                <a:defRPr/>
              </a:pPr>
              <a:t>4/12/2016</a:t>
            </a:fld>
            <a:endParaRPr lang="en-US"/>
          </a:p>
        </p:txBody>
      </p:sp>
      <p:sp>
        <p:nvSpPr>
          <p:cNvPr id="5" name="Footer Placeholder 4"/>
          <p:cNvSpPr>
            <a:spLocks noGrp="1"/>
          </p:cNvSpPr>
          <p:nvPr>
            <p:ph type="ftr" sz="quarter" idx="11"/>
          </p:nvPr>
        </p:nvSpPr>
        <p:spPr/>
        <p:txBody>
          <a:bodyPr/>
          <a:lstStyle>
            <a:lvl1pPr>
              <a:defRPr>
                <a:ea typeface="ヒラギノ角ゴ Pro W3"/>
                <a:cs typeface="ヒラギノ角ゴ Pro W3"/>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F1D8676-E9A4-412C-BC0F-74C293A5259D}" type="slidenum">
              <a:rPr lang="en-US"/>
              <a:pPr>
                <a:defRPr/>
              </a:pPr>
              <a:t>‹Nº›</a:t>
            </a:fld>
            <a:endParaRPr lang="en-US"/>
          </a:p>
        </p:txBody>
      </p:sp>
    </p:spTree>
    <p:extLst>
      <p:ext uri="{BB962C8B-B14F-4D97-AF65-F5344CB8AC3E}">
        <p14:creationId xmlns:p14="http://schemas.microsoft.com/office/powerpoint/2010/main" val="1885483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EDFE5041-50BF-4FAB-BFE7-5230D1CF8F1D}" type="datetime1">
              <a:rPr lang="en-US"/>
              <a:pPr>
                <a:defRPr/>
              </a:pPr>
              <a:t>4/12/2016</a:t>
            </a:fld>
            <a:endParaRPr lang="en-US"/>
          </a:p>
        </p:txBody>
      </p:sp>
      <p:sp>
        <p:nvSpPr>
          <p:cNvPr id="6" name="Footer Placeholder 5"/>
          <p:cNvSpPr>
            <a:spLocks noGrp="1"/>
          </p:cNvSpPr>
          <p:nvPr>
            <p:ph type="ftr" sz="quarter" idx="11"/>
          </p:nvPr>
        </p:nvSpPr>
        <p:spPr/>
        <p:txBody>
          <a:bodyPr/>
          <a:lstStyle>
            <a:lvl1pPr>
              <a:defRPr>
                <a:ea typeface="ヒラギノ角ゴ Pro W3"/>
                <a:cs typeface="ヒラギノ角ゴ Pro W3"/>
              </a:defRPr>
            </a:lvl1pPr>
          </a:lstStyle>
          <a:p>
            <a:pPr>
              <a:defRPr/>
            </a:pPr>
            <a:endParaRPr lang="es-ES"/>
          </a:p>
        </p:txBody>
      </p:sp>
      <p:sp>
        <p:nvSpPr>
          <p:cNvPr id="7" name="Slide Number Placeholder 6"/>
          <p:cNvSpPr>
            <a:spLocks noGrp="1"/>
          </p:cNvSpPr>
          <p:nvPr>
            <p:ph type="sldNum" sz="quarter" idx="12"/>
          </p:nvPr>
        </p:nvSpPr>
        <p:spPr/>
        <p:txBody>
          <a:bodyPr/>
          <a:lstStyle>
            <a:lvl1pPr>
              <a:defRPr>
                <a:ea typeface="ヒラギノ角ゴ Pro W3"/>
                <a:cs typeface="ヒラギノ角ゴ Pro W3"/>
              </a:defRPr>
            </a:lvl1pPr>
          </a:lstStyle>
          <a:p>
            <a:pPr>
              <a:defRPr/>
            </a:pPr>
            <a:fld id="{EDB05887-64F5-4D14-8587-887E4F5FA9E8}" type="slidenum">
              <a:rPr lang="en-US"/>
              <a:pPr>
                <a:defRPr/>
              </a:pPr>
              <a:t>‹Nº›</a:t>
            </a:fld>
            <a:endParaRPr lang="en-US"/>
          </a:p>
        </p:txBody>
      </p:sp>
    </p:spTree>
    <p:extLst>
      <p:ext uri="{BB962C8B-B14F-4D97-AF65-F5344CB8AC3E}">
        <p14:creationId xmlns:p14="http://schemas.microsoft.com/office/powerpoint/2010/main" val="142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ヒラギノ角ゴ Pro W3" charset="-128"/>
                <a:cs typeface="+mn-cs"/>
              </a:defRPr>
            </a:lvl1pPr>
          </a:lstStyle>
          <a:p>
            <a:pPr>
              <a:defRPr/>
            </a:pPr>
            <a:fld id="{5559D74A-23EA-48E1-B338-2CF684729055}" type="datetime1">
              <a:rPr lang="en-US"/>
              <a:pPr>
                <a:defRPr/>
              </a:pPr>
              <a:t>4/12/2016</a:t>
            </a:fld>
            <a:endParaRPr lang="en-US"/>
          </a:p>
        </p:txBody>
      </p:sp>
      <p:sp>
        <p:nvSpPr>
          <p:cNvPr id="8" name="Footer Placeholder 7"/>
          <p:cNvSpPr>
            <a:spLocks noGrp="1"/>
          </p:cNvSpPr>
          <p:nvPr>
            <p:ph type="ftr" sz="quarter" idx="11"/>
          </p:nvPr>
        </p:nvSpPr>
        <p:spPr/>
        <p:txBody>
          <a:bodyPr/>
          <a:lstStyle>
            <a:lvl1pPr>
              <a:defRPr>
                <a:ea typeface="ヒラギノ角ゴ Pro W3"/>
                <a:cs typeface="ヒラギノ角ゴ Pro W3"/>
              </a:defRPr>
            </a:lvl1pPr>
          </a:lstStyle>
          <a:p>
            <a:pPr>
              <a:defRPr/>
            </a:pPr>
            <a:endParaRPr lang="es-ES"/>
          </a:p>
        </p:txBody>
      </p:sp>
      <p:sp>
        <p:nvSpPr>
          <p:cNvPr id="9" name="Slide Number Placeholder 8"/>
          <p:cNvSpPr>
            <a:spLocks noGrp="1"/>
          </p:cNvSpPr>
          <p:nvPr>
            <p:ph type="sldNum" sz="quarter" idx="12"/>
          </p:nvPr>
        </p:nvSpPr>
        <p:spPr/>
        <p:txBody>
          <a:bodyPr/>
          <a:lstStyle>
            <a:lvl1pPr>
              <a:defRPr>
                <a:ea typeface="ヒラギノ角ゴ Pro W3"/>
                <a:cs typeface="ヒラギノ角ゴ Pro W3"/>
              </a:defRPr>
            </a:lvl1pPr>
          </a:lstStyle>
          <a:p>
            <a:pPr>
              <a:defRPr/>
            </a:pPr>
            <a:fld id="{6ECB6CF6-4766-466E-B9CC-F7CDB32322B3}" type="slidenum">
              <a:rPr lang="en-US"/>
              <a:pPr>
                <a:defRPr/>
              </a:pPr>
              <a:t>‹Nº›</a:t>
            </a:fld>
            <a:endParaRPr lang="en-US"/>
          </a:p>
        </p:txBody>
      </p:sp>
    </p:spTree>
    <p:extLst>
      <p:ext uri="{BB962C8B-B14F-4D97-AF65-F5344CB8AC3E}">
        <p14:creationId xmlns:p14="http://schemas.microsoft.com/office/powerpoint/2010/main" val="3941895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4" name="Slide Number Placeholder 4"/>
          <p:cNvSpPr>
            <a:spLocks noGrp="1"/>
          </p:cNvSpPr>
          <p:nvPr>
            <p:ph type="sldNum" sz="quarter" idx="11"/>
          </p:nvPr>
        </p:nvSpPr>
        <p:spPr/>
        <p:txBody>
          <a:bodyPr/>
          <a:lstStyle>
            <a:lvl1pPr>
              <a:defRPr>
                <a:ea typeface="ヒラギノ角ゴ Pro W3"/>
                <a:cs typeface="ヒラギノ角ゴ Pro W3"/>
              </a:defRPr>
            </a:lvl1pPr>
          </a:lstStyle>
          <a:p>
            <a:pPr>
              <a:defRPr/>
            </a:pPr>
            <a:fld id="{7CA67FED-54BC-4AB6-B364-F67CA692A9B3}" type="slidenum">
              <a:rPr lang="en-US"/>
              <a:pPr>
                <a:defRPr/>
              </a:pPr>
              <a:t>‹Nº›</a:t>
            </a:fld>
            <a:endParaRPr lang="en-US"/>
          </a:p>
        </p:txBody>
      </p:sp>
    </p:spTree>
    <p:extLst>
      <p:ext uri="{BB962C8B-B14F-4D97-AF65-F5344CB8AC3E}">
        <p14:creationId xmlns:p14="http://schemas.microsoft.com/office/powerpoint/2010/main" val="3240910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3" name="Slide Number Placeholder 3"/>
          <p:cNvSpPr>
            <a:spLocks noGrp="1"/>
          </p:cNvSpPr>
          <p:nvPr>
            <p:ph type="sldNum" sz="quarter" idx="11"/>
          </p:nvPr>
        </p:nvSpPr>
        <p:spPr/>
        <p:txBody>
          <a:bodyPr/>
          <a:lstStyle>
            <a:lvl1pPr>
              <a:defRPr>
                <a:ea typeface="ヒラギノ角ゴ Pro W3"/>
                <a:cs typeface="ヒラギノ角ゴ Pro W3"/>
              </a:defRPr>
            </a:lvl1pPr>
          </a:lstStyle>
          <a:p>
            <a:pPr>
              <a:defRPr/>
            </a:pPr>
            <a:fld id="{193151B7-2BC9-47FD-ABCC-5D9199917CC9}" type="slidenum">
              <a:rPr lang="en-US"/>
              <a:pPr>
                <a:defRPr/>
              </a:pPr>
              <a:t>‹Nº›</a:t>
            </a:fld>
            <a:endParaRPr lang="en-US"/>
          </a:p>
        </p:txBody>
      </p:sp>
    </p:spTree>
    <p:extLst>
      <p:ext uri="{BB962C8B-B14F-4D97-AF65-F5344CB8AC3E}">
        <p14:creationId xmlns:p14="http://schemas.microsoft.com/office/powerpoint/2010/main" val="3351654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6" name="Slide Number Placeholder 6"/>
          <p:cNvSpPr>
            <a:spLocks noGrp="1"/>
          </p:cNvSpPr>
          <p:nvPr>
            <p:ph type="sldNum" sz="quarter" idx="11"/>
          </p:nvPr>
        </p:nvSpPr>
        <p:spPr/>
        <p:txBody>
          <a:bodyPr/>
          <a:lstStyle>
            <a:lvl1pPr>
              <a:defRPr>
                <a:ea typeface="ヒラギノ角ゴ Pro W3"/>
                <a:cs typeface="ヒラギノ角ゴ Pro W3"/>
              </a:defRPr>
            </a:lvl1pPr>
          </a:lstStyle>
          <a:p>
            <a:pPr>
              <a:defRPr/>
            </a:pPr>
            <a:fld id="{DF6A3EA7-2CD4-45A3-99F1-7687EB567FC8}" type="slidenum">
              <a:rPr lang="en-US"/>
              <a:pPr>
                <a:defRPr/>
              </a:pPr>
              <a:t>‹Nº›</a:t>
            </a:fld>
            <a:endParaRPr lang="en-US"/>
          </a:p>
        </p:txBody>
      </p:sp>
    </p:spTree>
    <p:extLst>
      <p:ext uri="{BB962C8B-B14F-4D97-AF65-F5344CB8AC3E}">
        <p14:creationId xmlns:p14="http://schemas.microsoft.com/office/powerpoint/2010/main" val="1686077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6" name="Slide Number Placeholder 6"/>
          <p:cNvSpPr>
            <a:spLocks noGrp="1"/>
          </p:cNvSpPr>
          <p:nvPr>
            <p:ph type="sldNum" sz="quarter" idx="11"/>
          </p:nvPr>
        </p:nvSpPr>
        <p:spPr/>
        <p:txBody>
          <a:bodyPr/>
          <a:lstStyle>
            <a:lvl1pPr>
              <a:defRPr>
                <a:ea typeface="ヒラギノ角ゴ Pro W3"/>
                <a:cs typeface="ヒラギノ角ゴ Pro W3"/>
              </a:defRPr>
            </a:lvl1pPr>
          </a:lstStyle>
          <a:p>
            <a:pPr>
              <a:defRPr/>
            </a:pPr>
            <a:fld id="{452B5BB4-ED2F-4616-BEC9-2B93C272A60E}" type="slidenum">
              <a:rPr lang="en-US"/>
              <a:pPr>
                <a:defRPr/>
              </a:pPr>
              <a:t>‹Nº›</a:t>
            </a:fld>
            <a:endParaRPr lang="en-US"/>
          </a:p>
        </p:txBody>
      </p:sp>
    </p:spTree>
    <p:extLst>
      <p:ext uri="{BB962C8B-B14F-4D97-AF65-F5344CB8AC3E}">
        <p14:creationId xmlns:p14="http://schemas.microsoft.com/office/powerpoint/2010/main" val="3892983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5" name="Slide Number Placeholder 5"/>
          <p:cNvSpPr>
            <a:spLocks noGrp="1"/>
          </p:cNvSpPr>
          <p:nvPr>
            <p:ph type="sldNum" sz="quarter" idx="11"/>
          </p:nvPr>
        </p:nvSpPr>
        <p:spPr/>
        <p:txBody>
          <a:bodyPr/>
          <a:lstStyle>
            <a:lvl1pPr>
              <a:defRPr>
                <a:ea typeface="ヒラギノ角ゴ Pro W3"/>
                <a:cs typeface="ヒラギノ角ゴ Pro W3"/>
              </a:defRPr>
            </a:lvl1pPr>
          </a:lstStyle>
          <a:p>
            <a:pPr>
              <a:defRPr/>
            </a:pPr>
            <a:fld id="{CAEC968E-D187-4640-A393-1461C84BA426}" type="slidenum">
              <a:rPr lang="en-US"/>
              <a:pPr>
                <a:defRPr/>
              </a:pPr>
              <a:t>‹Nº›</a:t>
            </a:fld>
            <a:endParaRPr lang="en-US"/>
          </a:p>
        </p:txBody>
      </p:sp>
    </p:spTree>
    <p:extLst>
      <p:ext uri="{BB962C8B-B14F-4D97-AF65-F5344CB8AC3E}">
        <p14:creationId xmlns:p14="http://schemas.microsoft.com/office/powerpoint/2010/main" val="2210953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5" name="Slide Number Placeholder 5"/>
          <p:cNvSpPr>
            <a:spLocks noGrp="1"/>
          </p:cNvSpPr>
          <p:nvPr>
            <p:ph type="sldNum" sz="quarter" idx="11"/>
          </p:nvPr>
        </p:nvSpPr>
        <p:spPr/>
        <p:txBody>
          <a:bodyPr/>
          <a:lstStyle>
            <a:lvl1pPr>
              <a:defRPr>
                <a:ea typeface="ヒラギノ角ゴ Pro W3"/>
                <a:cs typeface="ヒラギノ角ゴ Pro W3"/>
              </a:defRPr>
            </a:lvl1pPr>
          </a:lstStyle>
          <a:p>
            <a:pPr>
              <a:defRPr/>
            </a:pPr>
            <a:fld id="{92C689F0-3CE2-4359-96E3-58924E63CEE0}" type="slidenum">
              <a:rPr lang="en-US"/>
              <a:pPr>
                <a:defRPr/>
              </a:pPr>
              <a:t>‹Nº›</a:t>
            </a:fld>
            <a:endParaRPr lang="en-US"/>
          </a:p>
        </p:txBody>
      </p:sp>
    </p:spTree>
    <p:extLst>
      <p:ext uri="{BB962C8B-B14F-4D97-AF65-F5344CB8AC3E}">
        <p14:creationId xmlns:p14="http://schemas.microsoft.com/office/powerpoint/2010/main" val="391591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6D2A315-20E4-46A8-AF15-243B6FC322FD}" type="datetime1">
              <a:rPr lang="en-US"/>
              <a:pPr>
                <a:defRPr/>
              </a:pPr>
              <a:t>4/12/2016</a:t>
            </a:fld>
            <a:endParaRPr lang="en-US"/>
          </a:p>
        </p:txBody>
      </p:sp>
      <p:sp>
        <p:nvSpPr>
          <p:cNvPr id="6" name="Footer Placeholder 5"/>
          <p:cNvSpPr>
            <a:spLocks noGrp="1"/>
          </p:cNvSpPr>
          <p:nvPr>
            <p:ph type="ftr" sz="quarter" idx="11"/>
          </p:nvPr>
        </p:nvSpPr>
        <p:spPr/>
        <p:txBody>
          <a:bodyPr/>
          <a:lstStyle>
            <a:lvl1pPr>
              <a:defRPr>
                <a:ea typeface="ヒラギノ角ゴ Pro W3"/>
                <a:cs typeface="ヒラギノ角ゴ Pro W3"/>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A972B078-EA37-41A4-89FA-58D08384D104}" type="slidenum">
              <a:rPr lang="en-US"/>
              <a:pPr>
                <a:defRPr/>
              </a:pPr>
              <a:t>‹Nº›</a:t>
            </a:fld>
            <a:endParaRPr lang="en-US"/>
          </a:p>
        </p:txBody>
      </p:sp>
    </p:spTree>
    <p:extLst>
      <p:ext uri="{BB962C8B-B14F-4D97-AF65-F5344CB8AC3E}">
        <p14:creationId xmlns:p14="http://schemas.microsoft.com/office/powerpoint/2010/main" val="74355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BF187E5-9E2B-4D17-BEEC-98553D5A665A}" type="datetime1">
              <a:rPr lang="en-US"/>
              <a:pPr>
                <a:defRPr/>
              </a:pPr>
              <a:t>4/12/2016</a:t>
            </a:fld>
            <a:endParaRPr lang="en-US"/>
          </a:p>
        </p:txBody>
      </p:sp>
      <p:sp>
        <p:nvSpPr>
          <p:cNvPr id="8" name="Footer Placeholder 7"/>
          <p:cNvSpPr>
            <a:spLocks noGrp="1"/>
          </p:cNvSpPr>
          <p:nvPr>
            <p:ph type="ftr" sz="quarter" idx="11"/>
          </p:nvPr>
        </p:nvSpPr>
        <p:spPr/>
        <p:txBody>
          <a:bodyPr/>
          <a:lstStyle>
            <a:lvl1pPr>
              <a:defRPr>
                <a:ea typeface="ヒラギノ角ゴ Pro W3"/>
                <a:cs typeface="ヒラギノ角ゴ Pro W3"/>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AB4185C1-928E-4879-8EEF-AFF964ECECA1}" type="slidenum">
              <a:rPr lang="en-US"/>
              <a:pPr>
                <a:defRPr/>
              </a:pPr>
              <a:t>‹Nº›</a:t>
            </a:fld>
            <a:endParaRPr lang="en-US"/>
          </a:p>
        </p:txBody>
      </p:sp>
    </p:spTree>
    <p:extLst>
      <p:ext uri="{BB962C8B-B14F-4D97-AF65-F5344CB8AC3E}">
        <p14:creationId xmlns:p14="http://schemas.microsoft.com/office/powerpoint/2010/main" val="75468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21230C93-2C0E-4FD3-BDF9-BF90312D8FC9}" type="slidenum">
              <a:rPr lang="en-US"/>
              <a:pPr>
                <a:defRPr/>
              </a:pPr>
              <a:t>‹Nº›</a:t>
            </a:fld>
            <a:endParaRPr lang="en-US"/>
          </a:p>
        </p:txBody>
      </p:sp>
    </p:spTree>
    <p:extLst>
      <p:ext uri="{BB962C8B-B14F-4D97-AF65-F5344CB8AC3E}">
        <p14:creationId xmlns:p14="http://schemas.microsoft.com/office/powerpoint/2010/main" val="208457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BF5F1D11-5CE2-4E88-BEA4-30F2F0E69748}" type="slidenum">
              <a:rPr lang="en-US"/>
              <a:pPr>
                <a:defRPr/>
              </a:pPr>
              <a:t>‹Nº›</a:t>
            </a:fld>
            <a:endParaRPr lang="en-US"/>
          </a:p>
        </p:txBody>
      </p:sp>
    </p:spTree>
    <p:extLst>
      <p:ext uri="{BB962C8B-B14F-4D97-AF65-F5344CB8AC3E}">
        <p14:creationId xmlns:p14="http://schemas.microsoft.com/office/powerpoint/2010/main" val="65346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E1871020-15F9-452C-B636-B1D632E3A50E}" type="slidenum">
              <a:rPr lang="en-US"/>
              <a:pPr>
                <a:defRPr/>
              </a:pPr>
              <a:t>‹Nº›</a:t>
            </a:fld>
            <a:endParaRPr lang="en-US"/>
          </a:p>
        </p:txBody>
      </p:sp>
    </p:spTree>
    <p:extLst>
      <p:ext uri="{BB962C8B-B14F-4D97-AF65-F5344CB8AC3E}">
        <p14:creationId xmlns:p14="http://schemas.microsoft.com/office/powerpoint/2010/main" val="257686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ea typeface="ヒラギノ角ゴ Pro W3"/>
                <a:cs typeface="ヒラギノ角ゴ Pro W3"/>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16CD0CDD-D931-4D0C-896F-C9A2E2D927F4}" type="slidenum">
              <a:rPr lang="en-US"/>
              <a:pPr>
                <a:defRPr/>
              </a:pPr>
              <a:t>‹Nº›</a:t>
            </a:fld>
            <a:endParaRPr lang="en-US"/>
          </a:p>
        </p:txBody>
      </p:sp>
    </p:spTree>
    <p:extLst>
      <p:ext uri="{BB962C8B-B14F-4D97-AF65-F5344CB8AC3E}">
        <p14:creationId xmlns:p14="http://schemas.microsoft.com/office/powerpoint/2010/main" val="316149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a:defRPr/>
            </a:pPr>
            <a:fld id="{BBE9E90C-B10D-4AB7-BB20-6D4CA92878D4}" type="slidenum">
              <a:rPr lang="en-US"/>
              <a:pPr>
                <a:defRPr/>
              </a:pPr>
              <a:t>‹Nº›</a:t>
            </a:fld>
            <a:endParaRPr lang="en-US"/>
          </a:p>
        </p:txBody>
      </p:sp>
      <p:sp>
        <p:nvSpPr>
          <p:cNvPr id="1030" name="Rectangle 6"/>
          <p:cNvSpPr>
            <a:spLocks noChangeArrowheads="1"/>
          </p:cNvSpPr>
          <p:nvPr/>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sp>
        <p:nvSpPr>
          <p:cNvPr id="1031" name="Rectangle 7"/>
          <p:cNvSpPr>
            <a:spLocks noChangeArrowheads="1"/>
          </p:cNvSpPr>
          <p:nvPr/>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sp>
        <p:nvSpPr>
          <p:cNvPr id="1032" name="Rectangle 9"/>
          <p:cNvSpPr>
            <a:spLocks noChangeArrowheads="1"/>
          </p:cNvSpPr>
          <p:nvPr/>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sp>
        <p:nvSpPr>
          <p:cNvPr id="1033" name="Rectangle 10"/>
          <p:cNvSpPr>
            <a:spLocks noChangeArrowheads="1"/>
          </p:cNvSpPr>
          <p:nvPr/>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a:cs typeface="ヒラギノ角ゴ Pro W3"/>
            </a:endParaRPr>
          </a:p>
        </p:txBody>
      </p:sp>
      <p:sp>
        <p:nvSpPr>
          <p:cNvPr id="2051" name="Rectangle 13"/>
          <p:cNvSpPr>
            <a:spLocks noChangeArrowheads="1"/>
          </p:cNvSpPr>
          <p:nvPr/>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grpSp>
        <p:nvGrpSpPr>
          <p:cNvPr id="2052"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a:cs typeface="ヒラギノ角ゴ Pro W3"/>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a:cs typeface="ヒラギノ角ゴ Pro W3"/>
              </a:endParaRPr>
            </a:p>
          </p:txBody>
        </p:sp>
        <p:pic>
          <p:nvPicPr>
            <p:cNvPr id="2057"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8"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9"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053" name="Rectangle 12"/>
          <p:cNvSpPr>
            <a:spLocks noChangeArrowheads="1"/>
          </p:cNvSpPr>
          <p:nvPr/>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sp>
        <p:nvSpPr>
          <p:cNvPr id="2054"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userDrawn="1"/>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66" name="Rectangle 65"/>
          <p:cNvSpPr>
            <a:spLocks noChangeArrowheads="1"/>
          </p:cNvSpPr>
          <p:nvPr userDrawn="1"/>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pic>
        <p:nvPicPr>
          <p:cNvPr id="3076"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7" name="Picture 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userDrawn="1"/>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72" name="Rectangle 71"/>
          <p:cNvSpPr>
            <a:spLocks noChangeArrowheads="1"/>
          </p:cNvSpPr>
          <p:nvPr userDrawn="1"/>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dk1" tx1="lt1" bg2="dk2" tx2="lt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622FD776-0C9A-43BC-AFB4-6FA1ED15D9F2}" type="slidenum">
              <a:rPr lang="en-US"/>
              <a:pPr>
                <a:defRPr/>
              </a:pPr>
              <a:t>‹Nº›</a:t>
            </a:fld>
            <a:endParaRPr lang="en-US"/>
          </a:p>
        </p:txBody>
      </p:sp>
      <p:sp>
        <p:nvSpPr>
          <p:cNvPr id="1030" name="Rectangle 6"/>
          <p:cNvSpPr>
            <a:spLocks noChangeArrowheads="1"/>
          </p:cNvSpPr>
          <p:nvPr/>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sp>
        <p:nvSpPr>
          <p:cNvPr id="1031" name="Rectangle 7"/>
          <p:cNvSpPr>
            <a:spLocks noChangeArrowheads="1"/>
          </p:cNvSpPr>
          <p:nvPr/>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sp>
        <p:nvSpPr>
          <p:cNvPr id="1032" name="Rectangle 9"/>
          <p:cNvSpPr>
            <a:spLocks noChangeArrowheads="1"/>
          </p:cNvSpPr>
          <p:nvPr/>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sp>
        <p:nvSpPr>
          <p:cNvPr id="1033" name="Rectangle 10"/>
          <p:cNvSpPr>
            <a:spLocks noChangeArrowheads="1"/>
          </p:cNvSpPr>
          <p:nvPr/>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ES" altLang="en-US" smtClean="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consul\Downloads\Chile%20in%203%20minutes.mp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chile.gob.cl/en/" TargetMode="External"/><Relationship Id="rId13" Type="http://schemas.openxmlformats.org/officeDocument/2006/relationships/image" Target="../media/image14.png"/><Relationship Id="rId3" Type="http://schemas.openxmlformats.org/officeDocument/2006/relationships/hyperlink" Target="http://chile.travel/en/" TargetMode="External"/><Relationship Id="rId7" Type="http://schemas.openxmlformats.org/officeDocument/2006/relationships/hyperlink" Target="http://www.agci.cl/" TargetMode="External"/><Relationship Id="rId12" Type="http://schemas.openxmlformats.org/officeDocument/2006/relationships/image" Target="../media/image13.png"/><Relationship Id="rId2" Type="http://schemas.openxmlformats.org/officeDocument/2006/relationships/hyperlink" Target="http://www.thisischile.cl/" TargetMode="External"/><Relationship Id="rId1" Type="http://schemas.openxmlformats.org/officeDocument/2006/relationships/slideLayout" Target="../slideLayouts/slideLayout2.xml"/><Relationship Id="rId6" Type="http://schemas.openxmlformats.org/officeDocument/2006/relationships/hyperlink" Target="http://www.centrodevoluntarios.cl/" TargetMode="External"/><Relationship Id="rId11" Type="http://schemas.openxmlformats.org/officeDocument/2006/relationships/image" Target="../media/image12.png"/><Relationship Id="rId5" Type="http://schemas.openxmlformats.org/officeDocument/2006/relationships/hyperlink" Target="http://startupchile.org/" TargetMode="External"/><Relationship Id="rId15" Type="http://schemas.openxmlformats.org/officeDocument/2006/relationships/image" Target="../media/image16.png"/><Relationship Id="rId10" Type="http://schemas.openxmlformats.org/officeDocument/2006/relationships/hyperlink" Target="mailto:varsovia@consulado.gob.cl" TargetMode="External"/><Relationship Id="rId4" Type="http://schemas.openxmlformats.org/officeDocument/2006/relationships/hyperlink" Target="http://learnchile.cl/en/" TargetMode="External"/><Relationship Id="rId9" Type="http://schemas.openxmlformats.org/officeDocument/2006/relationships/hyperlink" Target="http://www.gob.cl/" TargetMode="External"/><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bwMode="auto">
          <a:xfrm>
            <a:off x="393700" y="1668463"/>
            <a:ext cx="8497888" cy="1195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pPr>
            <a:r>
              <a:rPr lang="en-US" altLang="es-ES" sz="8000" b="1" smtClean="0">
                <a:solidFill>
                  <a:srgbClr val="FFFFFF"/>
                </a:solidFill>
                <a:latin typeface="Verdana" pitchFamily="34" charset="0"/>
                <a:ea typeface="ヒラギノ角ゴ Pro W3"/>
                <a:cs typeface="ヒラギノ角ゴ Pro W3"/>
                <a:sym typeface="Verdana Bold"/>
              </a:rPr>
              <a:t>Chile</a:t>
            </a:r>
            <a:endParaRPr lang="es-ES_tradnl" altLang="es-ES" sz="8000" b="1" smtClean="0">
              <a:solidFill>
                <a:srgbClr val="FFFFFF"/>
              </a:solidFill>
              <a:latin typeface="Verdana" pitchFamily="34" charset="0"/>
              <a:ea typeface="ヒラギノ角ゴ Pro W3"/>
              <a:cs typeface="ヒラギノ角ゴ Pro W3"/>
              <a:sym typeface="Verdana Bold"/>
            </a:endParaRPr>
          </a:p>
        </p:txBody>
      </p:sp>
      <p:sp>
        <p:nvSpPr>
          <p:cNvPr id="43011" name="Subtitle 2"/>
          <p:cNvSpPr>
            <a:spLocks noGrp="1"/>
          </p:cNvSpPr>
          <p:nvPr>
            <p:ph type="subTitle" idx="1"/>
          </p:nvPr>
        </p:nvSpPr>
        <p:spPr bwMode="auto">
          <a:xfrm>
            <a:off x="3699579" y="3371424"/>
            <a:ext cx="4400813" cy="1857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itchFamily="34" charset="0"/>
              <a:buNone/>
            </a:pPr>
            <a:r>
              <a:rPr lang="es-ES_tradnl" altLang="es-ES" sz="2000" dirty="0" err="1" smtClean="0">
                <a:solidFill>
                  <a:srgbClr val="FFFFFF"/>
                </a:solidFill>
                <a:latin typeface="Verdana" pitchFamily="34" charset="0"/>
                <a:ea typeface="ヒラギノ角ゴ Pro W3"/>
                <a:cs typeface="ヒラギノ角ゴ Pro W3"/>
                <a:sym typeface="Verdana" pitchFamily="34" charset="0"/>
              </a:rPr>
              <a:t>Embassy</a:t>
            </a:r>
            <a:r>
              <a:rPr lang="es-ES_tradnl" altLang="es-ES" sz="2000" dirty="0" smtClean="0">
                <a:solidFill>
                  <a:srgbClr val="FFFFFF"/>
                </a:solidFill>
                <a:latin typeface="Verdana" pitchFamily="34" charset="0"/>
                <a:ea typeface="ヒラギノ角ゴ Pro W3"/>
                <a:cs typeface="ヒラギノ角ゴ Pro W3"/>
                <a:sym typeface="Verdana" pitchFamily="34" charset="0"/>
              </a:rPr>
              <a:t> of Chile in </a:t>
            </a:r>
            <a:r>
              <a:rPr lang="es-ES_tradnl" altLang="es-ES" sz="2000" dirty="0" err="1" smtClean="0">
                <a:solidFill>
                  <a:srgbClr val="FFFFFF"/>
                </a:solidFill>
                <a:latin typeface="Verdana" pitchFamily="34" charset="0"/>
                <a:ea typeface="ヒラギノ角ゴ Pro W3"/>
                <a:cs typeface="ヒラギノ角ゴ Pro W3"/>
                <a:sym typeface="Verdana" pitchFamily="34" charset="0"/>
              </a:rPr>
              <a:t>Poland</a:t>
            </a:r>
            <a:endParaRPr lang="en-US" altLang="es-ES" sz="2000" dirty="0" smtClean="0">
              <a:solidFill>
                <a:srgbClr val="FFFFFF"/>
              </a:solidFill>
              <a:latin typeface="Verdana" pitchFamily="34" charset="0"/>
              <a:ea typeface="ヒラギノ角ゴ Pro W3"/>
              <a:cs typeface="ヒラギノ角ゴ Pro W3"/>
              <a:sym typeface="Verdana" pitchFamily="34" charset="0"/>
            </a:endParaRPr>
          </a:p>
          <a:p>
            <a:pPr fontAlgn="base">
              <a:spcAft>
                <a:spcPct val="0"/>
              </a:spcAft>
              <a:buFont typeface="Arial" pitchFamily="34" charset="0"/>
              <a:buNone/>
            </a:pPr>
            <a:r>
              <a:rPr lang="en-US" altLang="es-ES" sz="2000" dirty="0" smtClean="0">
                <a:solidFill>
                  <a:srgbClr val="FFFFFF"/>
                </a:solidFill>
                <a:latin typeface="Verdana" pitchFamily="34" charset="0"/>
                <a:ea typeface="ヒラギノ角ゴ Pro W3"/>
                <a:cs typeface="ヒラギノ角ゴ Pro W3"/>
                <a:sym typeface="Verdana" pitchFamily="34" charset="0"/>
              </a:rPr>
              <a:t>Consul  Lorena </a:t>
            </a:r>
            <a:r>
              <a:rPr lang="en-US" altLang="es-ES" sz="2000" dirty="0" err="1" smtClean="0">
                <a:solidFill>
                  <a:srgbClr val="FFFFFF"/>
                </a:solidFill>
                <a:latin typeface="Verdana" pitchFamily="34" charset="0"/>
                <a:ea typeface="ヒラギノ角ゴ Pro W3"/>
                <a:cs typeface="ヒラギノ角ゴ Pro W3"/>
                <a:sym typeface="Verdana" pitchFamily="34" charset="0"/>
              </a:rPr>
              <a:t>Guzmán</a:t>
            </a:r>
            <a:endParaRPr lang="en-US" altLang="es-ES" sz="2000" dirty="0" smtClean="0">
              <a:solidFill>
                <a:srgbClr val="FFFFFF"/>
              </a:solidFill>
              <a:latin typeface="Verdana" pitchFamily="34" charset="0"/>
              <a:ea typeface="ヒラギノ角ゴ Pro W3"/>
              <a:cs typeface="ヒラギノ角ゴ Pro W3"/>
              <a:sym typeface="Verdana" pitchFamily="34" charset="0"/>
            </a:endParaRPr>
          </a:p>
          <a:p>
            <a:pPr fontAlgn="base">
              <a:spcAft>
                <a:spcPct val="0"/>
              </a:spcAft>
              <a:buFont typeface="Arial" pitchFamily="34" charset="0"/>
              <a:buNone/>
            </a:pPr>
            <a:r>
              <a:rPr lang="en-US" altLang="es-ES" sz="2000" dirty="0" smtClean="0">
                <a:solidFill>
                  <a:srgbClr val="FFFFFF"/>
                </a:solidFill>
                <a:latin typeface="Verdana" pitchFamily="34" charset="0"/>
                <a:ea typeface="ヒラギノ角ゴ Pro W3"/>
                <a:cs typeface="ヒラギノ角ゴ Pro W3"/>
                <a:sym typeface="Verdana" pitchFamily="34" charset="0"/>
              </a:rPr>
              <a:t>Romina Valenzuela </a:t>
            </a:r>
            <a:r>
              <a:rPr lang="en-US" altLang="es-ES" sz="1800" dirty="0" smtClean="0">
                <a:solidFill>
                  <a:srgbClr val="FFFFFF"/>
                </a:solidFill>
                <a:latin typeface="Verdana" pitchFamily="34" charset="0"/>
                <a:ea typeface="ヒラギノ角ゴ Pro W3"/>
                <a:cs typeface="ヒラギノ角ゴ Pro W3"/>
                <a:sym typeface="Verdana" pitchFamily="34" charset="0"/>
              </a:rPr>
              <a:t>(</a:t>
            </a:r>
            <a:r>
              <a:rPr lang="en-US" altLang="es-ES" sz="1800" dirty="0" err="1" smtClean="0">
                <a:solidFill>
                  <a:srgbClr val="FFFFFF"/>
                </a:solidFill>
                <a:latin typeface="Verdana" pitchFamily="34" charset="0"/>
                <a:ea typeface="ヒラギノ角ゴ Pro W3"/>
                <a:cs typeface="ヒラギノ角ゴ Pro W3"/>
                <a:sym typeface="Verdana" pitchFamily="34" charset="0"/>
              </a:rPr>
              <a:t>ProChile</a:t>
            </a:r>
            <a:r>
              <a:rPr lang="en-US" altLang="es-ES" sz="1800" dirty="0" smtClean="0">
                <a:solidFill>
                  <a:srgbClr val="FFFFFF"/>
                </a:solidFill>
                <a:latin typeface="Verdana" pitchFamily="34" charset="0"/>
                <a:ea typeface="ヒラギノ角ゴ Pro W3"/>
                <a:cs typeface="ヒラギノ角ゴ Pro W3"/>
                <a:sym typeface="Verdana" pitchFamily="34" charset="0"/>
              </a:rPr>
              <a:t>)</a:t>
            </a:r>
            <a:r>
              <a:rPr lang="en-US" altLang="es-ES" sz="1800" dirty="0" smtClean="0">
                <a:solidFill>
                  <a:srgbClr val="FFFFFF"/>
                </a:solidFill>
                <a:latin typeface="Verdana" pitchFamily="34" charset="0"/>
                <a:ea typeface="ヒラギノ角ゴ Pro W3"/>
                <a:cs typeface="ヒラギノ角ゴ Pro W3"/>
                <a:sym typeface="Verdana" pitchFamily="34" charset="0"/>
              </a:rPr>
              <a:t> </a:t>
            </a:r>
            <a:endParaRPr lang="es-ES_tradnl" altLang="es-ES" sz="1400" dirty="0" smtClean="0">
              <a:solidFill>
                <a:srgbClr val="FFFFFF"/>
              </a:solidFill>
              <a:latin typeface="Verdana" pitchFamily="34" charset="0"/>
              <a:ea typeface="ヒラギノ角ゴ Pro W3"/>
              <a:cs typeface="ヒラギノ角ゴ Pro W3"/>
              <a:sym typeface="Verdana" pitchFamily="34" charset="0"/>
            </a:endParaRPr>
          </a:p>
          <a:p>
            <a:pPr fontAlgn="base">
              <a:spcAft>
                <a:spcPct val="0"/>
              </a:spcAft>
              <a:buFont typeface="Arial" pitchFamily="34" charset="0"/>
              <a:buNone/>
            </a:pPr>
            <a:r>
              <a:rPr lang="en-US" altLang="es-ES" sz="2000" dirty="0" smtClean="0">
                <a:solidFill>
                  <a:srgbClr val="FFFFFF"/>
                </a:solidFill>
                <a:latin typeface="Verdana" pitchFamily="34" charset="0"/>
                <a:ea typeface="ヒラギノ角ゴ Pro W3"/>
                <a:cs typeface="ヒラギノ角ゴ Pro W3"/>
                <a:sym typeface="Verdana" pitchFamily="34" charset="0"/>
              </a:rPr>
              <a:t>April</a:t>
            </a:r>
            <a:r>
              <a:rPr lang="es-ES_tradnl" altLang="es-ES" sz="2000" dirty="0" smtClean="0">
                <a:solidFill>
                  <a:srgbClr val="FFFFFF"/>
                </a:solidFill>
                <a:latin typeface="Verdana" pitchFamily="34" charset="0"/>
                <a:ea typeface="ヒラギノ角ゴ Pro W3"/>
                <a:cs typeface="ヒラギノ角ゴ Pro W3"/>
                <a:sym typeface="Verdana" pitchFamily="34" charset="0"/>
              </a:rPr>
              <a:t> 1</a:t>
            </a:r>
            <a:r>
              <a:rPr lang="en-US" altLang="es-ES" sz="2000" dirty="0" smtClean="0">
                <a:solidFill>
                  <a:srgbClr val="FFFFFF"/>
                </a:solidFill>
                <a:latin typeface="Verdana" pitchFamily="34" charset="0"/>
                <a:ea typeface="ヒラギノ角ゴ Pro W3"/>
                <a:cs typeface="ヒラギノ角ゴ Pro W3"/>
                <a:sym typeface="Verdana" pitchFamily="34" charset="0"/>
              </a:rPr>
              <a:t>3</a:t>
            </a:r>
            <a:r>
              <a:rPr lang="es-ES_tradnl" altLang="es-ES" sz="2000" baseline="30000" dirty="0" err="1" smtClean="0">
                <a:solidFill>
                  <a:srgbClr val="FFFFFF"/>
                </a:solidFill>
                <a:latin typeface="Verdana" pitchFamily="34" charset="0"/>
                <a:ea typeface="ヒラギノ角ゴ Pro W3"/>
                <a:cs typeface="ヒラギノ角ゴ Pro W3"/>
                <a:sym typeface="Verdana" pitchFamily="34" charset="0"/>
              </a:rPr>
              <a:t>th</a:t>
            </a:r>
            <a:r>
              <a:rPr lang="es-ES_tradnl" altLang="es-ES" sz="2000" dirty="0" smtClean="0">
                <a:solidFill>
                  <a:srgbClr val="FFFFFF"/>
                </a:solidFill>
                <a:latin typeface="Verdana" pitchFamily="34" charset="0"/>
                <a:ea typeface="ヒラギノ角ゴ Pro W3"/>
                <a:cs typeface="ヒラギノ角ゴ Pro W3"/>
                <a:sym typeface="Verdana" pitchFamily="34" charset="0"/>
              </a:rPr>
              <a:t>, 2016</a:t>
            </a:r>
          </a:p>
          <a:p>
            <a:pPr fontAlgn="base">
              <a:spcAft>
                <a:spcPct val="0"/>
              </a:spcAft>
              <a:buFont typeface="Arial" pitchFamily="34" charset="0"/>
              <a:buNone/>
            </a:pPr>
            <a:endParaRPr lang="en-US" altLang="es-ES" sz="2400" dirty="0" smtClean="0">
              <a:solidFill>
                <a:srgbClr val="FFFFFF"/>
              </a:solidFill>
              <a:ea typeface="ヒラギノ角ゴ Pro W3"/>
              <a:cs typeface="ヒラギノ角ゴ Pro W3"/>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0918" y="0"/>
            <a:ext cx="792088" cy="6237312"/>
          </a:xfrm>
          <a:prstGeom prst="rect">
            <a:avLst/>
          </a:prstGeom>
          <a:solidFill>
            <a:schemeClr val="dk1">
              <a:alpha val="6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3" name="12 CuadroTexto"/>
          <p:cNvSpPr txBox="1"/>
          <p:nvPr/>
        </p:nvSpPr>
        <p:spPr>
          <a:xfrm rot="16200000">
            <a:off x="-2499398" y="2731754"/>
            <a:ext cx="5986727" cy="523220"/>
          </a:xfrm>
          <a:prstGeom prst="rect">
            <a:avLst/>
          </a:prstGeom>
          <a:noFill/>
        </p:spPr>
        <p:txBody>
          <a:bodyPr wrap="square" rtlCol="0">
            <a:spAutoFit/>
          </a:bodyPr>
          <a:lstStyle/>
          <a:p>
            <a:pPr algn="ctr"/>
            <a:r>
              <a:rPr lang="en-US" sz="2800" b="1" spc="300" dirty="0">
                <a:solidFill>
                  <a:schemeClr val="bg1"/>
                </a:solidFill>
              </a:rPr>
              <a:t>COMMERCIAL EXCHANGE</a:t>
            </a:r>
            <a:endParaRPr lang="es-CL" sz="2800" b="1" spc="300" dirty="0">
              <a:solidFill>
                <a:schemeClr val="bg1"/>
              </a:solidFill>
            </a:endParaRPr>
          </a:p>
        </p:txBody>
      </p:sp>
      <p:sp>
        <p:nvSpPr>
          <p:cNvPr id="21" name="1 Título"/>
          <p:cNvSpPr>
            <a:spLocks noGrp="1"/>
          </p:cNvSpPr>
          <p:nvPr>
            <p:ph type="title"/>
          </p:nvPr>
        </p:nvSpPr>
        <p:spPr>
          <a:xfrm>
            <a:off x="1619672" y="335420"/>
            <a:ext cx="6501408" cy="573300"/>
          </a:xfrm>
          <a:solidFill>
            <a:schemeClr val="bg1">
              <a:lumMod val="95000"/>
            </a:schemeClr>
          </a:solidFill>
        </p:spPr>
        <p:txBody>
          <a:bodyPr>
            <a:normAutofit/>
          </a:bodyPr>
          <a:lstStyle/>
          <a:p>
            <a:r>
              <a:rPr lang="es-CL" sz="2000" i="1" dirty="0"/>
              <a:t>CHILE – POLSKA: Bilateral </a:t>
            </a:r>
            <a:r>
              <a:rPr lang="es-CL" sz="2000" i="1" dirty="0" err="1"/>
              <a:t>Trade</a:t>
            </a:r>
            <a:endParaRPr lang="es-CL" sz="2000" i="1" dirty="0"/>
          </a:p>
        </p:txBody>
      </p:sp>
      <p:pic>
        <p:nvPicPr>
          <p:cNvPr id="24" name="3 Marcador de contenido"/>
          <p:cNvPicPr>
            <a:picLocks noGrp="1" noChangeAspect="1"/>
          </p:cNvPicPr>
          <p:nvPr>
            <p:ph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0553" y="6265098"/>
            <a:ext cx="8896969" cy="598012"/>
          </a:xfrm>
        </p:spPr>
      </p:pic>
      <p:pic>
        <p:nvPicPr>
          <p:cNvPr id="25" name="24 Imagen"/>
          <p:cNvPicPr>
            <a:picLocks noChangeAspect="1"/>
          </p:cNvPicPr>
          <p:nvPr/>
        </p:nvPicPr>
        <p:blipFill rotWithShape="1">
          <a:blip r:embed="rId3">
            <a:extLst>
              <a:ext uri="{28A0092B-C50C-407E-A947-70E740481C1C}">
                <a14:useLocalDpi xmlns:a14="http://schemas.microsoft.com/office/drawing/2010/main" val="0"/>
              </a:ext>
            </a:extLst>
          </a:blip>
          <a:srcRect t="26636" b="30656"/>
          <a:stretch/>
        </p:blipFill>
        <p:spPr>
          <a:xfrm>
            <a:off x="-49684" y="5915631"/>
            <a:ext cx="1885380" cy="805219"/>
          </a:xfrm>
          <a:prstGeom prst="rect">
            <a:avLst/>
          </a:prstGeom>
        </p:spPr>
      </p:pic>
      <p:pic>
        <p:nvPicPr>
          <p:cNvPr id="26" name="2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2560" y="2836784"/>
            <a:ext cx="1950724" cy="1301499"/>
          </a:xfrm>
          <a:prstGeom prst="rect">
            <a:avLst/>
          </a:prstGeom>
        </p:spPr>
      </p:pic>
      <p:sp>
        <p:nvSpPr>
          <p:cNvPr id="27" name="26 Flecha curvada hacia abajo"/>
          <p:cNvSpPr/>
          <p:nvPr/>
        </p:nvSpPr>
        <p:spPr>
          <a:xfrm rot="242492">
            <a:off x="2343645" y="1647605"/>
            <a:ext cx="4643226" cy="648072"/>
          </a:xfrm>
          <a:prstGeom prst="curved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schemeClr val="tx1"/>
              </a:solidFill>
            </a:endParaRPr>
          </a:p>
        </p:txBody>
      </p:sp>
      <p:sp>
        <p:nvSpPr>
          <p:cNvPr id="28" name="27 Flecha curvada hacia abajo"/>
          <p:cNvSpPr/>
          <p:nvPr/>
        </p:nvSpPr>
        <p:spPr>
          <a:xfrm rot="9997372">
            <a:off x="2849283" y="4867655"/>
            <a:ext cx="4643226" cy="648072"/>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a:solidFill>
                <a:schemeClr val="tx1"/>
              </a:solidFill>
            </a:endParaRPr>
          </a:p>
        </p:txBody>
      </p:sp>
      <p:graphicFrame>
        <p:nvGraphicFramePr>
          <p:cNvPr id="29" name="28 Tabla"/>
          <p:cNvGraphicFramePr>
            <a:graphicFrameLocks noGrp="1"/>
          </p:cNvGraphicFramePr>
          <p:nvPr>
            <p:extLst>
              <p:ext uri="{D42A27DB-BD31-4B8C-83A1-F6EECF244321}">
                <p14:modId xmlns:p14="http://schemas.microsoft.com/office/powerpoint/2010/main" val="2169855418"/>
              </p:ext>
            </p:extLst>
          </p:nvPr>
        </p:nvGraphicFramePr>
        <p:xfrm>
          <a:off x="2837303" y="2254045"/>
          <a:ext cx="3388566" cy="2466975"/>
        </p:xfrm>
        <a:graphic>
          <a:graphicData uri="http://schemas.openxmlformats.org/drawingml/2006/table">
            <a:tbl>
              <a:tblPr>
                <a:tableStyleId>{5C22544A-7EE6-4342-B048-85BDC9FD1C3A}</a:tableStyleId>
              </a:tblPr>
              <a:tblGrid>
                <a:gridCol w="2045351"/>
                <a:gridCol w="1343215"/>
              </a:tblGrid>
              <a:tr h="352425">
                <a:tc>
                  <a:txBody>
                    <a:bodyPr/>
                    <a:lstStyle/>
                    <a:p>
                      <a:pPr algn="ctr" fontAlgn="ctr"/>
                      <a:r>
                        <a:rPr lang="es-CL" sz="1100" u="none" strike="noStrike" dirty="0" err="1">
                          <a:effectLst/>
                        </a:rPr>
                        <a:t>Product</a:t>
                      </a:r>
                      <a:endParaRPr lang="es-CL" sz="1100" b="1" i="0" u="none" strike="noStrike" dirty="0">
                        <a:solidFill>
                          <a:srgbClr val="000000"/>
                        </a:solidFill>
                        <a:effectLst/>
                        <a:latin typeface="Calibri"/>
                      </a:endParaRPr>
                    </a:p>
                  </a:txBody>
                  <a:tcPr marL="9525" marR="9525" marT="9525" marB="0" anchor="ctr"/>
                </a:tc>
                <a:tc>
                  <a:txBody>
                    <a:bodyPr/>
                    <a:lstStyle/>
                    <a:p>
                      <a:pPr algn="ctr" fontAlgn="ctr"/>
                      <a:r>
                        <a:rPr lang="es-CL" sz="1100" u="none" strike="noStrike" dirty="0" err="1">
                          <a:effectLst/>
                        </a:rPr>
                        <a:t>Amount</a:t>
                      </a:r>
                      <a:r>
                        <a:rPr lang="es-CL" sz="1100" u="none" strike="noStrike" dirty="0">
                          <a:effectLst/>
                        </a:rPr>
                        <a:t> </a:t>
                      </a:r>
                      <a:r>
                        <a:rPr lang="es-CL" sz="1100" u="none" strike="noStrike" dirty="0" smtClean="0">
                          <a:effectLst/>
                        </a:rPr>
                        <a:t>(USD</a:t>
                      </a:r>
                      <a:r>
                        <a:rPr lang="es-CL" sz="1100" u="none" strike="noStrike" dirty="0">
                          <a:effectLst/>
                        </a:rPr>
                        <a:t>)</a:t>
                      </a:r>
                      <a:endParaRPr lang="es-CL" sz="1100" b="1" i="0" u="none" strike="noStrike" dirty="0">
                        <a:solidFill>
                          <a:srgbClr val="000000"/>
                        </a:solidFill>
                        <a:effectLst/>
                        <a:latin typeface="Calibri"/>
                      </a:endParaRPr>
                    </a:p>
                  </a:txBody>
                  <a:tcPr marL="9525" marR="9525" marT="9525" marB="0" anchor="ctr"/>
                </a:tc>
              </a:tr>
              <a:tr h="352425">
                <a:tc>
                  <a:txBody>
                    <a:bodyPr/>
                    <a:lstStyle/>
                    <a:p>
                      <a:pPr algn="ctr" fontAlgn="ctr"/>
                      <a:r>
                        <a:rPr lang="es-CL" sz="1000" u="none" strike="noStrike" dirty="0" err="1" smtClean="0">
                          <a:effectLst/>
                        </a:rPr>
                        <a:t>Fresh</a:t>
                      </a:r>
                      <a:r>
                        <a:rPr lang="es-CL" sz="1000" u="none" strike="noStrike" dirty="0" smtClean="0">
                          <a:effectLst/>
                        </a:rPr>
                        <a:t> </a:t>
                      </a:r>
                      <a:r>
                        <a:rPr lang="es-CL" sz="1000" u="none" strike="noStrike" dirty="0" err="1" smtClean="0">
                          <a:effectLst/>
                        </a:rPr>
                        <a:t>or</a:t>
                      </a:r>
                      <a:r>
                        <a:rPr lang="es-CL" sz="1000" u="none" strike="noStrike" dirty="0" smtClean="0">
                          <a:effectLst/>
                        </a:rPr>
                        <a:t> </a:t>
                      </a:r>
                      <a:r>
                        <a:rPr lang="es-CL" sz="1000" u="none" strike="noStrike" dirty="0" err="1" smtClean="0">
                          <a:effectLst/>
                        </a:rPr>
                        <a:t>frozen</a:t>
                      </a:r>
                      <a:r>
                        <a:rPr lang="es-CL" sz="1000" u="none" strike="noStrike" dirty="0" smtClean="0">
                          <a:effectLst/>
                        </a:rPr>
                        <a:t> </a:t>
                      </a:r>
                      <a:r>
                        <a:rPr lang="es-CL" sz="1000" u="none" strike="noStrike" dirty="0" err="1" smtClean="0">
                          <a:effectLst/>
                        </a:rPr>
                        <a:t>fish</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34.303.000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s-CL" sz="1000" u="none" strike="noStrike" dirty="0" err="1" smtClean="0">
                          <a:effectLst/>
                        </a:rPr>
                        <a:t>FruitS</a:t>
                      </a:r>
                      <a:r>
                        <a:rPr lang="es-CL" sz="1000" u="none" strike="noStrike" dirty="0" smtClean="0">
                          <a:effectLst/>
                        </a:rPr>
                        <a:t> and </a:t>
                      </a:r>
                      <a:r>
                        <a:rPr lang="es-CL" sz="1000" u="none" strike="noStrike" dirty="0" err="1" smtClean="0">
                          <a:effectLst/>
                        </a:rPr>
                        <a:t>dried</a:t>
                      </a:r>
                      <a:r>
                        <a:rPr lang="es-CL" sz="1000" u="none" strike="noStrike" dirty="0" smtClean="0">
                          <a:effectLst/>
                        </a:rPr>
                        <a:t> FRUITS</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25.225.000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s-CL" sz="1000" u="none" strike="noStrike">
                          <a:effectLst/>
                        </a:rPr>
                        <a:t>Drinks, alcohol and vinegar</a:t>
                      </a:r>
                      <a:endParaRPr lang="es-CL" sz="1000" b="0" i="0" u="none" strike="noStrike">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14.785.000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n-GB" sz="1000" u="none" strike="noStrike" dirty="0" smtClean="0">
                          <a:effectLst/>
                        </a:rPr>
                        <a:t>Legumes, vegetables, fruits or other plant parts.</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2.158.000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s-CL" sz="1000" u="none" strike="noStrike" dirty="0" err="1">
                          <a:effectLst/>
                        </a:rPr>
                        <a:t>Inorganic</a:t>
                      </a:r>
                      <a:r>
                        <a:rPr lang="es-CL" sz="1000" u="none" strike="noStrike" dirty="0">
                          <a:effectLst/>
                        </a:rPr>
                        <a:t> </a:t>
                      </a:r>
                      <a:r>
                        <a:rPr lang="es-CL" sz="1000" u="none" strike="noStrike" dirty="0" err="1">
                          <a:effectLst/>
                        </a:rPr>
                        <a:t>chemicals</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1.478.000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n-GB" sz="1000" u="none" strike="noStrike" dirty="0" smtClean="0">
                          <a:effectLst/>
                        </a:rPr>
                        <a:t>Wood charcoal and articles of wood</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618.000</a:t>
                      </a:r>
                      <a:endParaRPr lang="es-CL" sz="1000" b="0" i="0" u="none" strike="noStrike" dirty="0">
                        <a:solidFill>
                          <a:srgbClr val="000000"/>
                        </a:solidFill>
                        <a:effectLst/>
                        <a:latin typeface="Calibri"/>
                      </a:endParaRPr>
                    </a:p>
                  </a:txBody>
                  <a:tcPr marL="9525" marR="9525" marT="9525" marB="0" anchor="ctr"/>
                </a:tc>
              </a:tr>
            </a:tbl>
          </a:graphicData>
        </a:graphic>
      </p:graphicFrame>
      <p:graphicFrame>
        <p:nvGraphicFramePr>
          <p:cNvPr id="30" name="29 Tabla"/>
          <p:cNvGraphicFramePr>
            <a:graphicFrameLocks noGrp="1"/>
          </p:cNvGraphicFramePr>
          <p:nvPr>
            <p:extLst>
              <p:ext uri="{D42A27DB-BD31-4B8C-83A1-F6EECF244321}">
                <p14:modId xmlns:p14="http://schemas.microsoft.com/office/powerpoint/2010/main" val="1700328314"/>
              </p:ext>
            </p:extLst>
          </p:nvPr>
        </p:nvGraphicFramePr>
        <p:xfrm>
          <a:off x="2833658" y="2254045"/>
          <a:ext cx="3388566" cy="2466975"/>
        </p:xfrm>
        <a:graphic>
          <a:graphicData uri="http://schemas.openxmlformats.org/drawingml/2006/table">
            <a:tbl>
              <a:tblPr>
                <a:tableStyleId>{21E4AEA4-8DFA-4A89-87EB-49C32662AFE0}</a:tableStyleId>
              </a:tblPr>
              <a:tblGrid>
                <a:gridCol w="2045351"/>
                <a:gridCol w="1343215"/>
              </a:tblGrid>
              <a:tr h="352425">
                <a:tc>
                  <a:txBody>
                    <a:bodyPr/>
                    <a:lstStyle/>
                    <a:p>
                      <a:pPr algn="ctr" fontAlgn="ctr"/>
                      <a:r>
                        <a:rPr lang="es-CL" sz="1100" u="none" strike="noStrike" dirty="0" err="1">
                          <a:effectLst/>
                        </a:rPr>
                        <a:t>Product</a:t>
                      </a:r>
                      <a:endParaRPr lang="es-CL" sz="1100" b="1" i="0" u="none" strike="noStrike" dirty="0">
                        <a:solidFill>
                          <a:srgbClr val="000000"/>
                        </a:solidFill>
                        <a:effectLst/>
                        <a:latin typeface="Calibri"/>
                      </a:endParaRPr>
                    </a:p>
                  </a:txBody>
                  <a:tcPr marL="9525" marR="9525" marT="9525" marB="0" anchor="ctr"/>
                </a:tc>
                <a:tc>
                  <a:txBody>
                    <a:bodyPr/>
                    <a:lstStyle/>
                    <a:p>
                      <a:pPr algn="ctr" fontAlgn="ctr"/>
                      <a:r>
                        <a:rPr lang="es-CL" sz="1100" u="none" strike="noStrike" dirty="0" err="1">
                          <a:effectLst/>
                        </a:rPr>
                        <a:t>Amount</a:t>
                      </a:r>
                      <a:r>
                        <a:rPr lang="es-CL" sz="1100" u="none" strike="noStrike" dirty="0">
                          <a:effectLst/>
                        </a:rPr>
                        <a:t> </a:t>
                      </a:r>
                      <a:r>
                        <a:rPr lang="es-CL" sz="1100" u="none" strike="noStrike" dirty="0" smtClean="0">
                          <a:effectLst/>
                        </a:rPr>
                        <a:t>(USD</a:t>
                      </a:r>
                      <a:r>
                        <a:rPr lang="es-CL" sz="1100" u="none" strike="noStrike" dirty="0">
                          <a:effectLst/>
                        </a:rPr>
                        <a:t>)</a:t>
                      </a:r>
                      <a:endParaRPr lang="es-CL" sz="1100" b="1" i="0" u="none" strike="noStrike" dirty="0">
                        <a:solidFill>
                          <a:srgbClr val="000000"/>
                        </a:solidFill>
                        <a:effectLst/>
                        <a:latin typeface="Calibri"/>
                      </a:endParaRPr>
                    </a:p>
                  </a:txBody>
                  <a:tcPr marL="9525" marR="9525" marT="9525" marB="0" anchor="ctr"/>
                </a:tc>
              </a:tr>
              <a:tr h="352425">
                <a:tc>
                  <a:txBody>
                    <a:bodyPr/>
                    <a:lstStyle/>
                    <a:p>
                      <a:pPr algn="ctr" fontAlgn="ctr"/>
                      <a:r>
                        <a:rPr lang="en-GB" sz="1000" u="none" strike="noStrike" dirty="0" smtClean="0">
                          <a:effectLst/>
                        </a:rPr>
                        <a:t>Machines, nuclear reactors, boilers, and mechanical appliances.</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17.410.000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s-CL" sz="1000" u="none" strike="noStrike" dirty="0" err="1">
                          <a:effectLst/>
                        </a:rPr>
                        <a:t>Appliances</a:t>
                      </a:r>
                      <a:r>
                        <a:rPr lang="es-CL" sz="1000" u="none" strike="noStrike" dirty="0">
                          <a:effectLst/>
                        </a:rPr>
                        <a:t> and </a:t>
                      </a:r>
                      <a:r>
                        <a:rPr lang="es-CL" sz="1000" u="none" strike="noStrike" dirty="0" err="1">
                          <a:effectLst/>
                        </a:rPr>
                        <a:t>electrical</a:t>
                      </a:r>
                      <a:r>
                        <a:rPr lang="es-CL" sz="1000" u="none" strike="noStrike" dirty="0">
                          <a:effectLst/>
                        </a:rPr>
                        <a:t> </a:t>
                      </a:r>
                      <a:r>
                        <a:rPr lang="es-CL" sz="1000" u="none" strike="noStrike" dirty="0" err="1">
                          <a:effectLst/>
                        </a:rPr>
                        <a:t>equipment</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29.768.000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s-CL" sz="1000" u="none" strike="noStrike" dirty="0" err="1">
                          <a:effectLst/>
                        </a:rPr>
                        <a:t>Land</a:t>
                      </a:r>
                      <a:r>
                        <a:rPr lang="es-CL" sz="1000" u="none" strike="noStrike" dirty="0">
                          <a:effectLst/>
                        </a:rPr>
                        <a:t> </a:t>
                      </a:r>
                      <a:r>
                        <a:rPr lang="es-CL" sz="1000" u="none" strike="noStrike" dirty="0" err="1">
                          <a:effectLst/>
                        </a:rPr>
                        <a:t>vehicles</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3.532.000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n-GB" sz="1000" u="none" strike="noStrike" dirty="0">
                          <a:effectLst/>
                        </a:rPr>
                        <a:t>Articles of stone, plaster, cement</a:t>
                      </a:r>
                      <a:endParaRPr lang="en-GB"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5.400.000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s-CL" sz="1000" u="none" strike="noStrike" dirty="0" err="1">
                          <a:effectLst/>
                        </a:rPr>
                        <a:t>Essential</a:t>
                      </a:r>
                      <a:r>
                        <a:rPr lang="es-CL" sz="1000" u="none" strike="noStrike" dirty="0">
                          <a:effectLst/>
                        </a:rPr>
                        <a:t> </a:t>
                      </a:r>
                      <a:r>
                        <a:rPr lang="es-CL" sz="1000" u="none" strike="noStrike" dirty="0" err="1">
                          <a:effectLst/>
                        </a:rPr>
                        <a:t>oils</a:t>
                      </a:r>
                      <a:r>
                        <a:rPr lang="es-CL" sz="1000" u="none" strike="noStrike" dirty="0">
                          <a:effectLst/>
                        </a:rPr>
                        <a:t> and </a:t>
                      </a:r>
                      <a:r>
                        <a:rPr lang="es-CL" sz="1000" u="none" strike="noStrike" dirty="0" err="1">
                          <a:effectLst/>
                        </a:rPr>
                        <a:t>resinoids</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4.059.000</a:t>
                      </a:r>
                      <a:endParaRPr lang="es-CL" sz="1000" b="0" i="0" u="none" strike="noStrike" dirty="0">
                        <a:solidFill>
                          <a:srgbClr val="000000"/>
                        </a:solidFill>
                        <a:effectLst/>
                        <a:latin typeface="Calibri"/>
                      </a:endParaRPr>
                    </a:p>
                  </a:txBody>
                  <a:tcPr marL="9525" marR="9525" marT="9525" marB="0" anchor="ctr"/>
                </a:tc>
              </a:tr>
              <a:tr h="352425">
                <a:tc>
                  <a:txBody>
                    <a:bodyPr/>
                    <a:lstStyle/>
                    <a:p>
                      <a:pPr algn="ctr" fontAlgn="ctr"/>
                      <a:r>
                        <a:rPr lang="es-CL" sz="1000" u="none" strike="noStrike" dirty="0" err="1">
                          <a:effectLst/>
                        </a:rPr>
                        <a:t>Pharmaceutical</a:t>
                      </a:r>
                      <a:r>
                        <a:rPr lang="es-CL" sz="1000" u="none" strike="noStrike" dirty="0">
                          <a:effectLst/>
                        </a:rPr>
                        <a:t> </a:t>
                      </a:r>
                      <a:r>
                        <a:rPr lang="es-CL" sz="1000" u="none" strike="noStrike" dirty="0" err="1">
                          <a:effectLst/>
                        </a:rPr>
                        <a:t>products</a:t>
                      </a:r>
                      <a:endParaRPr lang="es-CL" sz="1000" b="0" i="0" u="none" strike="noStrike" dirty="0">
                        <a:solidFill>
                          <a:srgbClr val="000000"/>
                        </a:solidFill>
                        <a:effectLst/>
                        <a:latin typeface="Calibri"/>
                      </a:endParaRPr>
                    </a:p>
                  </a:txBody>
                  <a:tcPr marL="9525" marR="9525" marT="9525" marB="0" anchor="ctr"/>
                </a:tc>
                <a:tc>
                  <a:txBody>
                    <a:bodyPr/>
                    <a:lstStyle/>
                    <a:p>
                      <a:pPr algn="ctr" fontAlgn="ctr"/>
                      <a:r>
                        <a:rPr lang="es-CL" sz="1000" u="none" strike="noStrike" dirty="0" smtClean="0">
                          <a:effectLst/>
                        </a:rPr>
                        <a:t>4.878.000</a:t>
                      </a:r>
                      <a:endParaRPr lang="es-CL" sz="1000" b="0" i="0" u="none" strike="noStrike" dirty="0">
                        <a:solidFill>
                          <a:srgbClr val="000000"/>
                        </a:solidFill>
                        <a:effectLst/>
                        <a:latin typeface="Calibri"/>
                      </a:endParaRPr>
                    </a:p>
                  </a:txBody>
                  <a:tcPr marL="9525" marR="9525" marT="9525" marB="0" anchor="ctr"/>
                </a:tc>
              </a:tr>
            </a:tbl>
          </a:graphicData>
        </a:graphic>
      </p:graphicFrame>
      <p:sp>
        <p:nvSpPr>
          <p:cNvPr id="31" name="30 Rectángulo"/>
          <p:cNvSpPr/>
          <p:nvPr/>
        </p:nvSpPr>
        <p:spPr>
          <a:xfrm>
            <a:off x="1698701" y="1375166"/>
            <a:ext cx="7344816" cy="111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2" name="3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2132856"/>
            <a:ext cx="973398" cy="3251910"/>
          </a:xfrm>
          <a:prstGeom prst="rect">
            <a:avLst/>
          </a:prstGeom>
        </p:spPr>
      </p:pic>
      <p:sp>
        <p:nvSpPr>
          <p:cNvPr id="33" name="32 CuadroTexto"/>
          <p:cNvSpPr txBox="1"/>
          <p:nvPr/>
        </p:nvSpPr>
        <p:spPr>
          <a:xfrm>
            <a:off x="6876256" y="5534040"/>
            <a:ext cx="3456384" cy="215444"/>
          </a:xfrm>
          <a:prstGeom prst="rect">
            <a:avLst/>
          </a:prstGeom>
          <a:noFill/>
        </p:spPr>
        <p:txBody>
          <a:bodyPr wrap="square" rtlCol="0">
            <a:spAutoFit/>
          </a:bodyPr>
          <a:lstStyle/>
          <a:p>
            <a:r>
              <a:rPr lang="es-CL" sz="800" dirty="0" err="1" smtClean="0"/>
              <a:t>Source</a:t>
            </a:r>
            <a:r>
              <a:rPr lang="es-CL" sz="800" dirty="0" smtClean="0"/>
              <a:t>: </a:t>
            </a:r>
            <a:r>
              <a:rPr lang="es-CL" sz="800" dirty="0" err="1" smtClean="0"/>
              <a:t>Trademap</a:t>
            </a:r>
            <a:endParaRPr lang="es-CL" sz="800" dirty="0"/>
          </a:p>
        </p:txBody>
      </p:sp>
    </p:spTree>
    <p:extLst>
      <p:ext uri="{BB962C8B-B14F-4D97-AF65-F5344CB8AC3E}">
        <p14:creationId xmlns:p14="http://schemas.microsoft.com/office/powerpoint/2010/main" val="140558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0918" y="0"/>
            <a:ext cx="792088" cy="6237312"/>
          </a:xfrm>
          <a:prstGeom prst="rect">
            <a:avLst/>
          </a:prstGeom>
          <a:solidFill>
            <a:schemeClr val="dk1">
              <a:alpha val="6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3" name="12 CuadroTexto"/>
          <p:cNvSpPr txBox="1"/>
          <p:nvPr/>
        </p:nvSpPr>
        <p:spPr>
          <a:xfrm rot="16200000">
            <a:off x="-2499398" y="2731754"/>
            <a:ext cx="5986727" cy="523220"/>
          </a:xfrm>
          <a:prstGeom prst="rect">
            <a:avLst/>
          </a:prstGeom>
          <a:noFill/>
        </p:spPr>
        <p:txBody>
          <a:bodyPr wrap="square" rtlCol="0">
            <a:spAutoFit/>
          </a:bodyPr>
          <a:lstStyle/>
          <a:p>
            <a:pPr algn="ctr"/>
            <a:r>
              <a:rPr lang="es-CL" sz="2800" b="1" spc="600" dirty="0">
                <a:solidFill>
                  <a:schemeClr val="bg1"/>
                </a:solidFill>
              </a:rPr>
              <a:t>COMMERCIAL OFFICE</a:t>
            </a:r>
            <a:endParaRPr lang="es-CL" sz="2700" b="1" spc="600" dirty="0">
              <a:solidFill>
                <a:schemeClr val="bg1"/>
              </a:solidFill>
            </a:endParaRPr>
          </a:p>
        </p:txBody>
      </p:sp>
      <p:sp>
        <p:nvSpPr>
          <p:cNvPr id="14" name="10 Rectángulo redondeado"/>
          <p:cNvSpPr/>
          <p:nvPr/>
        </p:nvSpPr>
        <p:spPr>
          <a:xfrm>
            <a:off x="-108520" y="5082279"/>
            <a:ext cx="5066729" cy="40271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L" i="1" dirty="0" smtClean="0">
                <a:solidFill>
                  <a:schemeClr val="bg1">
                    <a:lumMod val="50000"/>
                  </a:schemeClr>
                </a:solidFill>
              </a:rPr>
              <a:t>CONTACT</a:t>
            </a:r>
            <a:endParaRPr lang="es-CL" i="1" dirty="0">
              <a:solidFill>
                <a:schemeClr val="bg1">
                  <a:lumMod val="50000"/>
                </a:schemeClr>
              </a:solidFill>
            </a:endParaRPr>
          </a:p>
        </p:txBody>
      </p:sp>
      <p:sp>
        <p:nvSpPr>
          <p:cNvPr id="15" name="13 Proceso alternativo"/>
          <p:cNvSpPr/>
          <p:nvPr/>
        </p:nvSpPr>
        <p:spPr>
          <a:xfrm>
            <a:off x="3776218" y="5658675"/>
            <a:ext cx="4756222" cy="258366"/>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pl-PL" sz="1200" dirty="0" smtClean="0">
                <a:solidFill>
                  <a:srgbClr val="99CC00"/>
                </a:solidFill>
              </a:rPr>
              <a:t>Andrzej Gurnik</a:t>
            </a:r>
            <a:endParaRPr lang="es-CL" sz="1200" dirty="0" smtClean="0">
              <a:solidFill>
                <a:srgbClr val="99CC00"/>
              </a:solidFill>
            </a:endParaRPr>
          </a:p>
          <a:p>
            <a:r>
              <a:rPr lang="pl-PL" sz="1200" dirty="0" smtClean="0">
                <a:solidFill>
                  <a:srgbClr val="99CC00"/>
                </a:solidFill>
              </a:rPr>
              <a:t>Katarzyna </a:t>
            </a:r>
            <a:r>
              <a:rPr lang="pl-PL" sz="1200" dirty="0">
                <a:solidFill>
                  <a:srgbClr val="99CC00"/>
                </a:solidFill>
              </a:rPr>
              <a:t>Kaźmierska</a:t>
            </a:r>
            <a:endParaRPr lang="es-CL" sz="1100" dirty="0">
              <a:solidFill>
                <a:srgbClr val="99CC00"/>
              </a:solidFill>
            </a:endParaRPr>
          </a:p>
        </p:txBody>
      </p:sp>
      <p:sp>
        <p:nvSpPr>
          <p:cNvPr id="16" name="13 Proceso alternativo"/>
          <p:cNvSpPr/>
          <p:nvPr/>
        </p:nvSpPr>
        <p:spPr>
          <a:xfrm>
            <a:off x="1904010" y="5629009"/>
            <a:ext cx="4756222" cy="258366"/>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dirty="0" smtClean="0">
                <a:solidFill>
                  <a:schemeClr val="bg1">
                    <a:lumMod val="65000"/>
                  </a:schemeClr>
                </a:solidFill>
              </a:rPr>
              <a:t>Director:</a:t>
            </a:r>
          </a:p>
          <a:p>
            <a:pPr>
              <a:defRPr/>
            </a:pPr>
            <a:r>
              <a:rPr lang="en-US" sz="1400" dirty="0" smtClean="0">
                <a:solidFill>
                  <a:srgbClr val="99CC00"/>
                </a:solidFill>
              </a:rPr>
              <a:t>Enrique Carrasco</a:t>
            </a:r>
            <a:endParaRPr lang="es-CL" sz="1400" dirty="0" smtClean="0">
              <a:solidFill>
                <a:srgbClr val="99CC00"/>
              </a:solidFill>
            </a:endParaRPr>
          </a:p>
        </p:txBody>
      </p:sp>
      <p:sp>
        <p:nvSpPr>
          <p:cNvPr id="17" name="13 Proceso alternativo"/>
          <p:cNvSpPr/>
          <p:nvPr/>
        </p:nvSpPr>
        <p:spPr>
          <a:xfrm>
            <a:off x="3776218" y="5298635"/>
            <a:ext cx="4756222" cy="258366"/>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dirty="0">
                <a:solidFill>
                  <a:schemeClr val="bg1">
                    <a:lumMod val="65000"/>
                  </a:schemeClr>
                </a:solidFill>
              </a:rPr>
              <a:t>Assistants</a:t>
            </a:r>
            <a:r>
              <a:rPr lang="en-US" sz="1400" dirty="0" smtClean="0">
                <a:solidFill>
                  <a:schemeClr val="bg1">
                    <a:lumMod val="65000"/>
                  </a:schemeClr>
                </a:solidFill>
              </a:rPr>
              <a:t>:</a:t>
            </a:r>
            <a:endParaRPr lang="es-CL" sz="1400" dirty="0" smtClean="0">
              <a:solidFill>
                <a:schemeClr val="bg1">
                  <a:lumMod val="65000"/>
                </a:schemeClr>
              </a:solidFill>
            </a:endParaRPr>
          </a:p>
        </p:txBody>
      </p:sp>
      <p:pic>
        <p:nvPicPr>
          <p:cNvPr id="18" name="1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561" y="1268760"/>
            <a:ext cx="4205065" cy="1272665"/>
          </a:xfrm>
          <a:prstGeom prst="rect">
            <a:avLst/>
          </a:prstGeom>
        </p:spPr>
      </p:pic>
      <p:sp>
        <p:nvSpPr>
          <p:cNvPr id="19" name="18 CuadroTexto"/>
          <p:cNvSpPr txBox="1"/>
          <p:nvPr/>
        </p:nvSpPr>
        <p:spPr>
          <a:xfrm>
            <a:off x="5693814" y="5122631"/>
            <a:ext cx="3564396" cy="861774"/>
          </a:xfrm>
          <a:prstGeom prst="rect">
            <a:avLst/>
          </a:prstGeom>
          <a:noFill/>
        </p:spPr>
        <p:txBody>
          <a:bodyPr wrap="square" rtlCol="0">
            <a:spAutoFit/>
          </a:bodyPr>
          <a:lstStyle/>
          <a:p>
            <a:r>
              <a:rPr lang="en-US" sz="1000" b="1" dirty="0" smtClean="0">
                <a:solidFill>
                  <a:schemeClr val="bg1">
                    <a:lumMod val="65000"/>
                  </a:schemeClr>
                </a:solidFill>
              </a:rPr>
              <a:t>Phone</a:t>
            </a:r>
            <a:r>
              <a:rPr lang="en-US" sz="1000" b="1" dirty="0">
                <a:solidFill>
                  <a:schemeClr val="bg1">
                    <a:lumMod val="65000"/>
                  </a:schemeClr>
                </a:solidFill>
              </a:rPr>
              <a:t>: </a:t>
            </a:r>
            <a:r>
              <a:rPr lang="en-US" sz="1000" dirty="0">
                <a:solidFill>
                  <a:schemeClr val="bg1">
                    <a:lumMod val="65000"/>
                  </a:schemeClr>
                </a:solidFill>
              </a:rPr>
              <a:t>+48 22 842 18 / +48 22 842 28</a:t>
            </a:r>
          </a:p>
          <a:p>
            <a:r>
              <a:rPr lang="en-US" sz="1000" b="1" dirty="0" smtClean="0">
                <a:solidFill>
                  <a:schemeClr val="bg1">
                    <a:lumMod val="65000"/>
                  </a:schemeClr>
                </a:solidFill>
              </a:rPr>
              <a:t>Fax</a:t>
            </a:r>
            <a:r>
              <a:rPr lang="en-US" sz="1000" b="1" dirty="0">
                <a:solidFill>
                  <a:schemeClr val="bg1">
                    <a:lumMod val="65000"/>
                  </a:schemeClr>
                </a:solidFill>
              </a:rPr>
              <a:t>: </a:t>
            </a:r>
            <a:r>
              <a:rPr lang="en-US" sz="1000" dirty="0">
                <a:solidFill>
                  <a:schemeClr val="bg1">
                    <a:lumMod val="65000"/>
                  </a:schemeClr>
                </a:solidFill>
              </a:rPr>
              <a:t>+48 22 642 42 36</a:t>
            </a:r>
          </a:p>
          <a:p>
            <a:r>
              <a:rPr lang="en-US" sz="1000" b="1" dirty="0" smtClean="0">
                <a:solidFill>
                  <a:schemeClr val="bg1">
                    <a:lumMod val="65000"/>
                  </a:schemeClr>
                </a:solidFill>
              </a:rPr>
              <a:t>Address</a:t>
            </a:r>
            <a:r>
              <a:rPr lang="en-US" sz="1000" b="1" dirty="0">
                <a:solidFill>
                  <a:schemeClr val="bg1">
                    <a:lumMod val="65000"/>
                  </a:schemeClr>
                </a:solidFill>
              </a:rPr>
              <a:t>: </a:t>
            </a:r>
            <a:r>
              <a:rPr lang="en-US" sz="1000" dirty="0" err="1" smtClean="0">
                <a:solidFill>
                  <a:schemeClr val="bg1">
                    <a:lumMod val="65000"/>
                  </a:schemeClr>
                </a:solidFill>
              </a:rPr>
              <a:t>Okr</a:t>
            </a:r>
            <a:r>
              <a:rPr lang="pl-PL" sz="1000" dirty="0" smtClean="0">
                <a:solidFill>
                  <a:schemeClr val="bg1">
                    <a:lumMod val="65000"/>
                  </a:schemeClr>
                </a:solidFill>
              </a:rPr>
              <a:t>ę</a:t>
            </a:r>
            <a:r>
              <a:rPr lang="pl-PL" sz="1000" dirty="0">
                <a:solidFill>
                  <a:schemeClr val="bg1">
                    <a:lumMod val="65000"/>
                  </a:schemeClr>
                </a:solidFill>
              </a:rPr>
              <a:t>ż</a:t>
            </a:r>
            <a:r>
              <a:rPr lang="en-US" sz="1000" dirty="0" err="1" smtClean="0">
                <a:solidFill>
                  <a:schemeClr val="bg1">
                    <a:lumMod val="65000"/>
                  </a:schemeClr>
                </a:solidFill>
              </a:rPr>
              <a:t>na</a:t>
            </a:r>
            <a:r>
              <a:rPr lang="en-US" sz="1000" dirty="0" smtClean="0">
                <a:solidFill>
                  <a:schemeClr val="bg1">
                    <a:lumMod val="65000"/>
                  </a:schemeClr>
                </a:solidFill>
              </a:rPr>
              <a:t> </a:t>
            </a:r>
            <a:r>
              <a:rPr lang="en-US" sz="1000" dirty="0">
                <a:solidFill>
                  <a:schemeClr val="bg1">
                    <a:lumMod val="65000"/>
                  </a:schemeClr>
                </a:solidFill>
              </a:rPr>
              <a:t>62, 02-925 </a:t>
            </a:r>
            <a:r>
              <a:rPr lang="en-US" sz="1000" dirty="0" smtClean="0">
                <a:solidFill>
                  <a:schemeClr val="bg1">
                    <a:lumMod val="65000"/>
                  </a:schemeClr>
                </a:solidFill>
              </a:rPr>
              <a:t>Warszawa</a:t>
            </a:r>
            <a:endParaRPr lang="en-US" sz="1000" dirty="0">
              <a:solidFill>
                <a:schemeClr val="bg1">
                  <a:lumMod val="65000"/>
                </a:schemeClr>
              </a:solidFill>
            </a:endParaRPr>
          </a:p>
          <a:p>
            <a:r>
              <a:rPr lang="en-US" sz="1000" b="1" dirty="0" smtClean="0">
                <a:solidFill>
                  <a:schemeClr val="bg1">
                    <a:lumMod val="65000"/>
                  </a:schemeClr>
                </a:solidFill>
              </a:rPr>
              <a:t>Hours</a:t>
            </a:r>
            <a:r>
              <a:rPr lang="en-US" sz="1000" b="1" dirty="0">
                <a:solidFill>
                  <a:schemeClr val="bg1">
                    <a:lumMod val="65000"/>
                  </a:schemeClr>
                </a:solidFill>
              </a:rPr>
              <a:t>: </a:t>
            </a:r>
            <a:r>
              <a:rPr lang="en-US" sz="1000" dirty="0">
                <a:solidFill>
                  <a:schemeClr val="bg1">
                    <a:lumMod val="65000"/>
                  </a:schemeClr>
                </a:solidFill>
              </a:rPr>
              <a:t>09.00 - 17.30 Hrs.</a:t>
            </a:r>
          </a:p>
          <a:p>
            <a:r>
              <a:rPr lang="en-US" sz="1000" b="1" dirty="0" smtClean="0">
                <a:solidFill>
                  <a:schemeClr val="bg1">
                    <a:lumMod val="65000"/>
                  </a:schemeClr>
                </a:solidFill>
              </a:rPr>
              <a:t>Email</a:t>
            </a:r>
            <a:r>
              <a:rPr lang="en-US" sz="1000" b="1" dirty="0">
                <a:solidFill>
                  <a:schemeClr val="bg1">
                    <a:lumMod val="65000"/>
                  </a:schemeClr>
                </a:solidFill>
              </a:rPr>
              <a:t>: </a:t>
            </a:r>
            <a:r>
              <a:rPr lang="en-US" sz="1000" dirty="0">
                <a:solidFill>
                  <a:schemeClr val="bg1">
                    <a:lumMod val="65000"/>
                  </a:schemeClr>
                </a:solidFill>
              </a:rPr>
              <a:t>polonia.varsovia@prochile.gob.cl</a:t>
            </a:r>
            <a:endParaRPr lang="es-CL" sz="1000" dirty="0">
              <a:solidFill>
                <a:schemeClr val="bg1">
                  <a:lumMod val="65000"/>
                </a:schemeClr>
              </a:solidFill>
            </a:endParaRPr>
          </a:p>
        </p:txBody>
      </p:sp>
      <p:sp>
        <p:nvSpPr>
          <p:cNvPr id="20" name="13 Proceso alternativo"/>
          <p:cNvSpPr/>
          <p:nvPr/>
        </p:nvSpPr>
        <p:spPr>
          <a:xfrm>
            <a:off x="2399162" y="2338431"/>
            <a:ext cx="5892103" cy="586513"/>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en-GB" sz="1600" dirty="0" smtClean="0">
                <a:solidFill>
                  <a:srgbClr val="99CC00"/>
                </a:solidFill>
              </a:rPr>
              <a:t>PROMOTION OF EXPORTS AND SERVICES</a:t>
            </a:r>
            <a:endParaRPr lang="es-CL" sz="1600" dirty="0" smtClean="0">
              <a:solidFill>
                <a:srgbClr val="99CC00"/>
              </a:solidFill>
            </a:endParaRPr>
          </a:p>
          <a:p>
            <a:pPr marL="285750" indent="-285750">
              <a:buFont typeface="Wingdings" panose="05000000000000000000" pitchFamily="2" charset="2"/>
              <a:buChar char="ü"/>
            </a:pPr>
            <a:r>
              <a:rPr lang="es-CL" sz="1600" dirty="0" smtClean="0">
                <a:solidFill>
                  <a:srgbClr val="99CC00"/>
                </a:solidFill>
              </a:rPr>
              <a:t>ATTRACTION OF FOREING INVESTMENT AND TOURISM</a:t>
            </a:r>
          </a:p>
        </p:txBody>
      </p:sp>
      <p:sp>
        <p:nvSpPr>
          <p:cNvPr id="21" name="1 Título"/>
          <p:cNvSpPr>
            <a:spLocks noGrp="1"/>
          </p:cNvSpPr>
          <p:nvPr>
            <p:ph type="title"/>
          </p:nvPr>
        </p:nvSpPr>
        <p:spPr>
          <a:xfrm>
            <a:off x="1619672" y="335420"/>
            <a:ext cx="6501408" cy="573300"/>
          </a:xfrm>
          <a:solidFill>
            <a:schemeClr val="bg1">
              <a:lumMod val="95000"/>
            </a:schemeClr>
          </a:solidFill>
        </p:spPr>
        <p:txBody>
          <a:bodyPr>
            <a:normAutofit/>
          </a:bodyPr>
          <a:lstStyle/>
          <a:p>
            <a:pPr algn="l"/>
            <a:r>
              <a:rPr lang="es-CL" sz="2000" i="1" dirty="0" err="1" smtClean="0"/>
              <a:t>About</a:t>
            </a:r>
            <a:r>
              <a:rPr lang="es-CL" sz="2000" i="1" dirty="0" smtClean="0"/>
              <a:t> </a:t>
            </a:r>
            <a:r>
              <a:rPr lang="es-CL" sz="2000" i="1" dirty="0" err="1" smtClean="0"/>
              <a:t>us</a:t>
            </a:r>
            <a:r>
              <a:rPr lang="es-CL" sz="2000" i="1" dirty="0" smtClean="0"/>
              <a:t>: BIURO HANDLOWE PROCHILE</a:t>
            </a:r>
            <a:endParaRPr lang="es-CL" sz="2000" i="1" dirty="0"/>
          </a:p>
        </p:txBody>
      </p:sp>
      <p:graphicFrame>
        <p:nvGraphicFramePr>
          <p:cNvPr id="22" name="21 Diagrama"/>
          <p:cNvGraphicFramePr/>
          <p:nvPr>
            <p:extLst>
              <p:ext uri="{D42A27DB-BD31-4B8C-83A1-F6EECF244321}">
                <p14:modId xmlns:p14="http://schemas.microsoft.com/office/powerpoint/2010/main" val="2250642689"/>
              </p:ext>
            </p:extLst>
          </p:nvPr>
        </p:nvGraphicFramePr>
        <p:xfrm>
          <a:off x="1979712" y="3284984"/>
          <a:ext cx="6238527" cy="1232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22 Rectángulo"/>
          <p:cNvSpPr/>
          <p:nvPr/>
        </p:nvSpPr>
        <p:spPr>
          <a:xfrm>
            <a:off x="1789857" y="4999934"/>
            <a:ext cx="6501408" cy="125815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4" name="3 Marcador de contenido"/>
          <p:cNvPicPr>
            <a:picLocks noGrp="1" noChangeAspect="1"/>
          </p:cNvPicPr>
          <p:nvPr>
            <p:ph idx="1"/>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0553" y="6265098"/>
            <a:ext cx="8896969" cy="598012"/>
          </a:xfrm>
        </p:spPr>
      </p:pic>
      <p:pic>
        <p:nvPicPr>
          <p:cNvPr id="25" name="24 Imagen"/>
          <p:cNvPicPr>
            <a:picLocks noChangeAspect="1"/>
          </p:cNvPicPr>
          <p:nvPr/>
        </p:nvPicPr>
        <p:blipFill rotWithShape="1">
          <a:blip r:embed="rId9">
            <a:extLst>
              <a:ext uri="{28A0092B-C50C-407E-A947-70E740481C1C}">
                <a14:useLocalDpi xmlns:a14="http://schemas.microsoft.com/office/drawing/2010/main" val="0"/>
              </a:ext>
            </a:extLst>
          </a:blip>
          <a:srcRect t="26636" b="30656"/>
          <a:stretch/>
        </p:blipFill>
        <p:spPr>
          <a:xfrm>
            <a:off x="-49684" y="5915631"/>
            <a:ext cx="1885380" cy="805219"/>
          </a:xfrm>
          <a:prstGeom prst="rect">
            <a:avLst/>
          </a:prstGeom>
        </p:spPr>
      </p:pic>
    </p:spTree>
    <p:extLst>
      <p:ext uri="{BB962C8B-B14F-4D97-AF65-F5344CB8AC3E}">
        <p14:creationId xmlns:p14="http://schemas.microsoft.com/office/powerpoint/2010/main" val="1766868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2771775" y="3244850"/>
            <a:ext cx="4608513" cy="1014413"/>
          </a:xfrm>
          <a:prstGeom prst="rect">
            <a:avLst/>
          </a:prstGeom>
        </p:spPr>
        <p:txBody>
          <a:bodyPr>
            <a:spAutoFit/>
          </a:bodyPr>
          <a:lstStyle/>
          <a:p>
            <a:pPr>
              <a:defRPr/>
            </a:pPr>
            <a:r>
              <a:rPr lang="en-US" altLang="es-ES" sz="6000" b="1" dirty="0">
                <a:solidFill>
                  <a:prstClr val="white"/>
                </a:solidFill>
                <a:latin typeface="Verdana" panose="020B0604030504040204" pitchFamily="34" charset="0"/>
                <a:ea typeface="ヒラギノ角ゴ Pro W3" charset="-128"/>
                <a:cs typeface="Verdana" panose="020B0604030504040204" pitchFamily="34" charset="0"/>
              </a:rPr>
              <a:t>Gracias</a:t>
            </a:r>
            <a:endParaRPr lang="es-ES" sz="6000" b="1" dirty="0">
              <a:solidFill>
                <a:prstClr val="black"/>
              </a:solidFill>
              <a:ea typeface="ヒラギノ角ゴ Pro W3" charset="-128"/>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5400"/>
            <a:ext cx="9175750" cy="688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68338" y="1125538"/>
            <a:ext cx="7775575" cy="4141787"/>
          </a:xfrm>
          <a:prstGeom prst="roundRect">
            <a:avLst/>
          </a:prstGeom>
          <a:solidFill>
            <a:schemeClr val="accent6">
              <a:lumMod val="40000"/>
              <a:lumOff val="60000"/>
              <a:alpha val="70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sz="2800" dirty="0">
                <a:solidFill>
                  <a:srgbClr val="1F1F1F"/>
                </a:solidFill>
                <a:latin typeface="Lato"/>
              </a:rPr>
              <a:t>Did you know…</a:t>
            </a:r>
          </a:p>
          <a:p>
            <a:pPr marL="342900" indent="-342900">
              <a:buFont typeface="Arial" panose="020B0604020202020204" pitchFamily="34" charset="0"/>
              <a:buChar char="•"/>
              <a:defRPr/>
            </a:pPr>
            <a:endParaRPr lang="en-US" sz="2400" dirty="0">
              <a:solidFill>
                <a:srgbClr val="1F1F1F"/>
              </a:solidFill>
              <a:latin typeface="Lato"/>
            </a:endParaRPr>
          </a:p>
          <a:p>
            <a:pPr marL="342900" indent="-342900">
              <a:buFont typeface="Arial" panose="020B0604020202020204" pitchFamily="34" charset="0"/>
              <a:buChar char="•"/>
              <a:defRPr/>
            </a:pPr>
            <a:r>
              <a:rPr lang="en-US" sz="2400" dirty="0">
                <a:solidFill>
                  <a:srgbClr val="1F1F1F"/>
                </a:solidFill>
                <a:latin typeface="Lato"/>
              </a:rPr>
              <a:t>Chile is a beautiful and diverse country located in South America. Very long and narrow.</a:t>
            </a:r>
          </a:p>
          <a:p>
            <a:pPr>
              <a:defRPr/>
            </a:pPr>
            <a:endParaRPr lang="en-US" sz="2400" dirty="0">
              <a:solidFill>
                <a:srgbClr val="1F1F1F"/>
              </a:solidFill>
              <a:latin typeface="Lato"/>
            </a:endParaRPr>
          </a:p>
          <a:p>
            <a:pPr marL="342900" indent="-342900" algn="just">
              <a:buFont typeface="Arial" panose="020B0604020202020204" pitchFamily="34" charset="0"/>
              <a:buChar char="•"/>
              <a:defRPr/>
            </a:pPr>
            <a:r>
              <a:rPr lang="en-US" sz="2400" dirty="0">
                <a:solidFill>
                  <a:srgbClr val="1F1F1F"/>
                </a:solidFill>
                <a:latin typeface="Lato"/>
              </a:rPr>
              <a:t>Variety of climates. From the driest desert in the world (Atacama) in the North to ecological reserves, lakes and woods in the South. And also beaches, snowy mountains and volcanoes, and glaciers and ice fields.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Rectángulo"/>
          <p:cNvSpPr>
            <a:spLocks noChangeArrowheads="1"/>
          </p:cNvSpPr>
          <p:nvPr/>
        </p:nvSpPr>
        <p:spPr bwMode="auto">
          <a:xfrm>
            <a:off x="3243263" y="4187825"/>
            <a:ext cx="26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CL" altLang="en-US" sz="1800">
                <a:solidFill>
                  <a:srgbClr val="FFFFFF"/>
                </a:solidFill>
                <a:latin typeface="Verdana" pitchFamily="34" charset="0"/>
                <a:cs typeface="Arial" pitchFamily="34" charset="0"/>
              </a:rPr>
              <a:t> </a:t>
            </a:r>
            <a:endParaRPr lang="es-ES" altLang="en-US" sz="1800">
              <a:solidFill>
                <a:srgbClr val="000000"/>
              </a:solidFill>
              <a:latin typeface="Verdana" pitchFamily="34" charset="0"/>
            </a:endParaRPr>
          </a:p>
        </p:txBody>
      </p:sp>
      <p:pic>
        <p:nvPicPr>
          <p:cNvPr id="45059" name="5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6 Rectángulo"/>
          <p:cNvSpPr>
            <a:spLocks noChangeArrowheads="1"/>
          </p:cNvSpPr>
          <p:nvPr/>
        </p:nvSpPr>
        <p:spPr bwMode="auto">
          <a:xfrm>
            <a:off x="1187450" y="3876675"/>
            <a:ext cx="7200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ctr" eaLnBrk="1" hangingPunct="1">
              <a:spcBef>
                <a:spcPct val="0"/>
              </a:spcBef>
              <a:buFontTx/>
              <a:buNone/>
            </a:pPr>
            <a:r>
              <a:rPr lang="es-ES_tradnl" altLang="en-US" sz="2800">
                <a:solidFill>
                  <a:srgbClr val="FFFFFF"/>
                </a:solidFill>
                <a:sym typeface="Verdana" pitchFamily="34" charset="0"/>
              </a:rPr>
              <a:t/>
            </a:r>
            <a:br>
              <a:rPr lang="es-ES_tradnl" altLang="en-US" sz="2800">
                <a:solidFill>
                  <a:srgbClr val="FFFFFF"/>
                </a:solidFill>
                <a:sym typeface="Verdana" pitchFamily="34" charset="0"/>
              </a:rPr>
            </a:br>
            <a:endParaRPr lang="es-ES_tradnl" altLang="en-US" sz="2800">
              <a:solidFill>
                <a:srgbClr val="FFFFFF"/>
              </a:solidFill>
              <a:sym typeface="Verdana" pitchFamily="34" charset="0"/>
            </a:endParaRPr>
          </a:p>
        </p:txBody>
      </p:sp>
      <p:sp>
        <p:nvSpPr>
          <p:cNvPr id="45061" name="3 Rectángulo"/>
          <p:cNvSpPr>
            <a:spLocks noChangeArrowheads="1"/>
          </p:cNvSpPr>
          <p:nvPr/>
        </p:nvSpPr>
        <p:spPr bwMode="auto">
          <a:xfrm>
            <a:off x="71438" y="5143500"/>
            <a:ext cx="7000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595959"/>
                </a:solidFill>
                <a:latin typeface="Calibri" pitchFamily="34" charset="0"/>
                <a:ea typeface="ヒラギノ角ゴ Pro W3"/>
                <a:cs typeface="ヒラギノ角ゴ Pro W3"/>
              </a:defRPr>
            </a:lvl1pPr>
            <a:lvl2pPr marL="742950" indent="-285750" eaLnBrk="0" hangingPunct="0">
              <a:spcBef>
                <a:spcPct val="20000"/>
              </a:spcBef>
              <a:buFont typeface="Arial" pitchFamily="34" charset="0"/>
              <a:buChar char="–"/>
              <a:defRPr>
                <a:solidFill>
                  <a:srgbClr val="595959"/>
                </a:solidFill>
                <a:latin typeface="Calibri" pitchFamily="34" charset="0"/>
                <a:ea typeface="ヒラギノ角ゴ Pro W3"/>
                <a:cs typeface="ヒラギノ角ゴ Pro W3"/>
              </a:defRPr>
            </a:lvl2pPr>
            <a:lvl3pPr marL="1143000" indent="-228600" eaLnBrk="0" hangingPunct="0">
              <a:spcBef>
                <a:spcPct val="20000"/>
              </a:spcBef>
              <a:buFont typeface="Arial" pitchFamily="34" charset="0"/>
              <a:buChar char="•"/>
              <a:defRPr sz="1600">
                <a:solidFill>
                  <a:srgbClr val="595959"/>
                </a:solidFill>
                <a:latin typeface="Calibri" pitchFamily="34" charset="0"/>
                <a:ea typeface="ヒラギノ角ゴ Pro W3"/>
                <a:cs typeface="ヒラギノ角ゴ Pro W3"/>
              </a:defRPr>
            </a:lvl3pPr>
            <a:lvl4pPr marL="16002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4pPr>
            <a:lvl5pPr marL="2057400" indent="-228600" eaLnBrk="0" hangingPunct="0">
              <a:spcBef>
                <a:spcPct val="20000"/>
              </a:spcBef>
              <a:buFont typeface="Arial" pitchFamily="34" charset="0"/>
              <a:buChar char="»"/>
              <a:defRPr sz="1400">
                <a:solidFill>
                  <a:srgbClr val="595959"/>
                </a:solidFill>
                <a:latin typeface="Calibri"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a:cs typeface="ヒラギノ角ゴ Pro W3"/>
              </a:defRPr>
            </a:lvl9pPr>
          </a:lstStyle>
          <a:p>
            <a:pPr algn="just" eaLnBrk="1" hangingPunct="1">
              <a:spcBef>
                <a:spcPct val="0"/>
              </a:spcBef>
              <a:buFontTx/>
              <a:buNone/>
            </a:pPr>
            <a:r>
              <a:rPr lang="es-ES" altLang="en-US" sz="900" b="1">
                <a:solidFill>
                  <a:srgbClr val="FFFFFF"/>
                </a:solidFill>
                <a:latin typeface="Verdana" pitchFamily="34" charset="0"/>
                <a:cs typeface="Arial" pitchFamily="34" charset="0"/>
              </a:rPr>
              <a:t> </a:t>
            </a:r>
            <a:endParaRPr lang="en-US" altLang="en-US" sz="900" b="1">
              <a:solidFill>
                <a:srgbClr val="FFFFFF"/>
              </a:solidFill>
              <a:latin typeface="Verdana" pitchFamily="34" charset="0"/>
              <a:cs typeface="Arial" pitchFamily="34" charset="0"/>
            </a:endParaRPr>
          </a:p>
        </p:txBody>
      </p:sp>
      <p:sp>
        <p:nvSpPr>
          <p:cNvPr id="2" name="Rounded Rectangle 1"/>
          <p:cNvSpPr/>
          <p:nvPr/>
        </p:nvSpPr>
        <p:spPr>
          <a:xfrm>
            <a:off x="1042988" y="836613"/>
            <a:ext cx="7058025" cy="5040312"/>
          </a:xfrm>
          <a:prstGeom prst="roundRect">
            <a:avLst/>
          </a:prstGeom>
          <a:solidFill>
            <a:schemeClr val="accent1">
              <a:lumMod val="60000"/>
              <a:lumOff val="40000"/>
              <a:alpha val="70000"/>
            </a:schemeClr>
          </a:solidFill>
        </p:spPr>
        <p:style>
          <a:lnRef idx="1">
            <a:schemeClr val="accent1"/>
          </a:lnRef>
          <a:fillRef idx="3">
            <a:schemeClr val="accent1"/>
          </a:fillRef>
          <a:effectRef idx="2">
            <a:schemeClr val="accent1"/>
          </a:effectRef>
          <a:fontRef idx="minor">
            <a:schemeClr val="lt1"/>
          </a:fontRef>
        </p:style>
        <p:txBody>
          <a:bodyPr anchor="ctr"/>
          <a:lstStyle/>
          <a:p>
            <a:pPr eaLnBrk="0" hangingPunct="0">
              <a:lnSpc>
                <a:spcPct val="150000"/>
              </a:lnSpc>
              <a:spcBef>
                <a:spcPct val="20000"/>
              </a:spcBef>
              <a:defRPr/>
            </a:pPr>
            <a:endParaRPr lang="en-TT" sz="2400" dirty="0">
              <a:solidFill>
                <a:srgbClr val="1F497D">
                  <a:lumMod val="50000"/>
                </a:srgbClr>
              </a:solidFill>
              <a:ea typeface="ヒラギノ角ゴ Pro W3" charset="-128"/>
            </a:endParaRPr>
          </a:p>
          <a:p>
            <a:pPr eaLnBrk="0" hangingPunct="0">
              <a:lnSpc>
                <a:spcPct val="150000"/>
              </a:lnSpc>
              <a:spcBef>
                <a:spcPct val="20000"/>
              </a:spcBef>
              <a:defRPr/>
            </a:pPr>
            <a:endParaRPr lang="en-TT" sz="1600" dirty="0">
              <a:solidFill>
                <a:srgbClr val="1F497D">
                  <a:lumMod val="50000"/>
                </a:srgbClr>
              </a:solidFill>
              <a:ea typeface="ヒラギノ角ゴ Pro W3" charset="-128"/>
            </a:endParaRPr>
          </a:p>
          <a:p>
            <a:pPr eaLnBrk="0" hangingPunct="0">
              <a:lnSpc>
                <a:spcPct val="150000"/>
              </a:lnSpc>
              <a:spcBef>
                <a:spcPct val="20000"/>
              </a:spcBef>
              <a:defRPr/>
            </a:pPr>
            <a:endParaRPr lang="en-TT" dirty="0">
              <a:solidFill>
                <a:srgbClr val="1F497D">
                  <a:lumMod val="50000"/>
                </a:srgbClr>
              </a:solidFill>
              <a:latin typeface="Lato"/>
              <a:ea typeface="ヒラギノ角ゴ Pro W3" charset="-128"/>
            </a:endParaRPr>
          </a:p>
          <a:p>
            <a:pPr>
              <a:defRPr/>
            </a:pPr>
            <a:endParaRPr lang="en-US" sz="2400" dirty="0">
              <a:latin typeface="Lato"/>
            </a:endParaRPr>
          </a:p>
          <a:p>
            <a:pPr>
              <a:defRPr/>
            </a:pPr>
            <a:r>
              <a:rPr lang="en-US" sz="2400" dirty="0">
                <a:latin typeface="Lato"/>
              </a:rPr>
              <a:t>Chile has over 30 astronomic and touristic observatories all along the country, and 5 locations have received the category of World Heritage by UNESCO:</a:t>
            </a:r>
          </a:p>
          <a:p>
            <a:pPr>
              <a:defRPr/>
            </a:pPr>
            <a:endParaRPr lang="en-US" sz="2400" dirty="0">
              <a:latin typeface="Lato"/>
            </a:endParaRPr>
          </a:p>
          <a:p>
            <a:pPr marL="342900" indent="-342900">
              <a:buFont typeface="Arial" panose="020B0604020202020204" pitchFamily="34" charset="0"/>
              <a:buChar char="•"/>
              <a:defRPr/>
            </a:pPr>
            <a:r>
              <a:rPr lang="en-US" sz="2400" dirty="0">
                <a:latin typeface="Lato"/>
              </a:rPr>
              <a:t>National Park Rapa Nui in Easter Island</a:t>
            </a:r>
          </a:p>
          <a:p>
            <a:pPr marL="342900" indent="-342900">
              <a:buFont typeface="Arial" panose="020B0604020202020204" pitchFamily="34" charset="0"/>
              <a:buChar char="•"/>
              <a:defRPr/>
            </a:pPr>
            <a:r>
              <a:rPr lang="en-US" sz="2400" dirty="0">
                <a:latin typeface="Lato"/>
              </a:rPr>
              <a:t>Churches of </a:t>
            </a:r>
            <a:r>
              <a:rPr lang="en-US" sz="2400" dirty="0" err="1">
                <a:latin typeface="Lato"/>
              </a:rPr>
              <a:t>Chiloé</a:t>
            </a:r>
            <a:endParaRPr lang="en-US" sz="2400" dirty="0">
              <a:latin typeface="Lato"/>
            </a:endParaRPr>
          </a:p>
          <a:p>
            <a:pPr marL="342900" indent="-342900">
              <a:buFont typeface="Arial" panose="020B0604020202020204" pitchFamily="34" charset="0"/>
              <a:buChar char="•"/>
              <a:defRPr/>
            </a:pPr>
            <a:r>
              <a:rPr lang="en-US" sz="2400" dirty="0">
                <a:latin typeface="Lato"/>
              </a:rPr>
              <a:t>Historic quarter of the Seaport City of Valparaíso</a:t>
            </a:r>
          </a:p>
          <a:p>
            <a:pPr marL="342900" indent="-342900">
              <a:buFont typeface="Arial" panose="020B0604020202020204" pitchFamily="34" charset="0"/>
              <a:buChar char="•"/>
              <a:defRPr/>
            </a:pPr>
            <a:r>
              <a:rPr lang="en-US" sz="2400" dirty="0" err="1">
                <a:latin typeface="Lato"/>
              </a:rPr>
              <a:t>Humberstone</a:t>
            </a:r>
            <a:r>
              <a:rPr lang="en-US" sz="2400" dirty="0">
                <a:latin typeface="Lato"/>
              </a:rPr>
              <a:t> and Santa Laura Saltpeter Works</a:t>
            </a:r>
          </a:p>
          <a:p>
            <a:pPr marL="342900" indent="-342900">
              <a:buFont typeface="Arial" panose="020B0604020202020204" pitchFamily="34" charset="0"/>
              <a:buChar char="•"/>
              <a:defRPr/>
            </a:pPr>
            <a:r>
              <a:rPr lang="en-US" sz="2400" dirty="0">
                <a:latin typeface="Lato"/>
              </a:rPr>
              <a:t>Sewell Mining Town</a:t>
            </a:r>
          </a:p>
          <a:p>
            <a:pPr eaLnBrk="0" hangingPunct="0">
              <a:lnSpc>
                <a:spcPct val="150000"/>
              </a:lnSpc>
              <a:spcBef>
                <a:spcPct val="20000"/>
              </a:spcBef>
              <a:defRPr/>
            </a:pPr>
            <a:endParaRPr lang="en-TT" sz="2400" dirty="0">
              <a:solidFill>
                <a:srgbClr val="1F497D">
                  <a:lumMod val="50000"/>
                </a:srgbClr>
              </a:solidFill>
              <a:ea typeface="ヒラギノ角ゴ Pro W3" charset="-128"/>
            </a:endParaRPr>
          </a:p>
          <a:p>
            <a:pPr eaLnBrk="0" hangingPunct="0">
              <a:lnSpc>
                <a:spcPct val="150000"/>
              </a:lnSpc>
              <a:spcBef>
                <a:spcPct val="20000"/>
              </a:spcBef>
              <a:defRPr/>
            </a:pPr>
            <a:endParaRPr lang="en-TT" sz="2400" dirty="0">
              <a:solidFill>
                <a:srgbClr val="1F497D">
                  <a:lumMod val="50000"/>
                </a:srgbClr>
              </a:solidFill>
              <a:ea typeface="ヒラギノ角ゴ Pro W3" charset="-128"/>
            </a:endParaRPr>
          </a:p>
          <a:p>
            <a:pPr eaLnBrk="0" hangingPunct="0">
              <a:lnSpc>
                <a:spcPct val="150000"/>
              </a:lnSpc>
              <a:spcBef>
                <a:spcPct val="20000"/>
              </a:spcBef>
              <a:defRPr/>
            </a:pPr>
            <a:endParaRPr lang="en-TT" sz="1600" dirty="0">
              <a:solidFill>
                <a:srgbClr val="1F497D">
                  <a:lumMod val="50000"/>
                </a:srgbClr>
              </a:solidFill>
              <a:ea typeface="ヒラギノ角ゴ Pro W3"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916238" y="404813"/>
            <a:ext cx="4346575" cy="684212"/>
          </a:xfrm>
        </p:spPr>
        <p:txBody>
          <a:bodyPr/>
          <a:lstStyle/>
          <a:p>
            <a:r>
              <a:rPr lang="en-US" altLang="es-CL" sz="2800" b="1" smtClean="0">
                <a:latin typeface="Verdana" pitchFamily="34" charset="0"/>
                <a:ea typeface="ヒラギノ角ゴ Pro W3"/>
                <a:cs typeface="Verdana" pitchFamily="34" charset="0"/>
              </a:rPr>
              <a:t>Some facts…</a:t>
            </a:r>
          </a:p>
        </p:txBody>
      </p:sp>
      <p:pic>
        <p:nvPicPr>
          <p:cNvPr id="460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152525"/>
            <a:ext cx="3352800" cy="43576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nvGraphicFramePr>
        <p:xfrm>
          <a:off x="4356100" y="1089025"/>
          <a:ext cx="4319588" cy="5267324"/>
        </p:xfrm>
        <a:graphic>
          <a:graphicData uri="http://schemas.openxmlformats.org/drawingml/2006/table">
            <a:tbl>
              <a:tblPr firstRow="1" bandRow="1">
                <a:tableStyleId>{5C22544A-7EE6-4342-B048-85BDC9FD1C3A}</a:tableStyleId>
              </a:tblPr>
              <a:tblGrid>
                <a:gridCol w="1295876"/>
                <a:gridCol w="3023712"/>
              </a:tblGrid>
              <a:tr h="365786">
                <a:tc>
                  <a:txBody>
                    <a:bodyPr/>
                    <a:lstStyle/>
                    <a:p>
                      <a:endParaRPr lang="es-ES" sz="1800" dirty="0"/>
                    </a:p>
                  </a:txBody>
                  <a:tcPr marL="91421" marR="91421" marT="45723" marB="45723"/>
                </a:tc>
                <a:tc>
                  <a:txBody>
                    <a:bodyPr/>
                    <a:lstStyle/>
                    <a:p>
                      <a:endParaRPr lang="es-ES" sz="1800" dirty="0"/>
                    </a:p>
                  </a:txBody>
                  <a:tcPr marL="91421" marR="91421" marT="45723" marB="45723"/>
                </a:tc>
              </a:tr>
              <a:tr h="431930">
                <a:tc>
                  <a:txBody>
                    <a:bodyPr/>
                    <a:lstStyle/>
                    <a:p>
                      <a:r>
                        <a:rPr lang="es-ES" sz="1600" dirty="0" err="1" smtClean="0"/>
                        <a:t>Official</a:t>
                      </a:r>
                      <a:r>
                        <a:rPr lang="es-ES" sz="1600" dirty="0" smtClean="0"/>
                        <a:t> </a:t>
                      </a:r>
                      <a:r>
                        <a:rPr lang="es-ES" sz="1600" dirty="0" err="1" smtClean="0"/>
                        <a:t>name</a:t>
                      </a:r>
                      <a:endParaRPr lang="es-ES" sz="1600" dirty="0"/>
                    </a:p>
                  </a:txBody>
                  <a:tcPr marL="91421" marR="91421" marT="45723" marB="45723"/>
                </a:tc>
                <a:tc>
                  <a:txBody>
                    <a:bodyPr/>
                    <a:lstStyle/>
                    <a:p>
                      <a:r>
                        <a:rPr lang="es-ES" sz="1600" dirty="0" smtClean="0"/>
                        <a:t>República de Chile </a:t>
                      </a:r>
                      <a:endParaRPr lang="es-ES" sz="1600" dirty="0"/>
                    </a:p>
                  </a:txBody>
                  <a:tcPr marL="91421" marR="91421" marT="45723" marB="45723"/>
                </a:tc>
              </a:tr>
              <a:tr h="433849">
                <a:tc>
                  <a:txBody>
                    <a:bodyPr/>
                    <a:lstStyle/>
                    <a:p>
                      <a:r>
                        <a:rPr lang="es-ES" sz="1600" dirty="0" err="1" smtClean="0"/>
                        <a:t>Area</a:t>
                      </a:r>
                      <a:r>
                        <a:rPr lang="es-ES" sz="1600" dirty="0" smtClean="0"/>
                        <a:t>: </a:t>
                      </a:r>
                      <a:endParaRPr lang="es-ES" sz="1600" dirty="0"/>
                    </a:p>
                  </a:txBody>
                  <a:tcPr marL="91421" marR="91421" marT="45723" marB="45723"/>
                </a:tc>
                <a:tc>
                  <a:txBody>
                    <a:bodyPr/>
                    <a:lstStyle/>
                    <a:p>
                      <a:r>
                        <a:rPr lang="es-ES" sz="1600" dirty="0" smtClean="0"/>
                        <a:t>756.945 km2 </a:t>
                      </a:r>
                      <a:endParaRPr lang="es-ES" sz="1600" dirty="0"/>
                    </a:p>
                  </a:txBody>
                  <a:tcPr marL="91421" marR="91421" marT="45723" marB="45723"/>
                </a:tc>
              </a:tr>
              <a:tr h="6507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dirty="0" err="1" smtClean="0"/>
                        <a:t>Limits</a:t>
                      </a:r>
                      <a:r>
                        <a:rPr lang="es-ES" sz="1600" dirty="0" smtClean="0"/>
                        <a:t>:</a:t>
                      </a:r>
                    </a:p>
                    <a:p>
                      <a:endParaRPr lang="es-ES" sz="1600" dirty="0"/>
                    </a:p>
                  </a:txBody>
                  <a:tcPr marL="91421" marR="91421" marT="45723" marB="45723"/>
                </a:tc>
                <a:tc>
                  <a:txBody>
                    <a:bodyPr/>
                    <a:lstStyle/>
                    <a:p>
                      <a:r>
                        <a:rPr lang="es-ES" sz="1600" dirty="0" err="1" smtClean="0"/>
                        <a:t>Peru</a:t>
                      </a:r>
                      <a:r>
                        <a:rPr lang="es-ES" sz="1600" dirty="0" smtClean="0"/>
                        <a:t>, Bolivia, Argentina, </a:t>
                      </a:r>
                      <a:r>
                        <a:rPr lang="es-ES" sz="1600" dirty="0" err="1" smtClean="0"/>
                        <a:t>Pacific</a:t>
                      </a:r>
                      <a:r>
                        <a:rPr lang="es-ES" sz="1600" dirty="0" smtClean="0"/>
                        <a:t> </a:t>
                      </a:r>
                      <a:r>
                        <a:rPr lang="es-ES" sz="1600" dirty="0" err="1" smtClean="0"/>
                        <a:t>ocean</a:t>
                      </a:r>
                      <a:endParaRPr lang="es-ES" sz="1600" dirty="0"/>
                    </a:p>
                  </a:txBody>
                  <a:tcPr marL="91421" marR="91421" marT="45723" marB="45723"/>
                </a:tc>
              </a:tr>
              <a:tr h="691418">
                <a:tc>
                  <a:txBody>
                    <a:bodyPr/>
                    <a:lstStyle/>
                    <a:p>
                      <a:r>
                        <a:rPr lang="en-US" sz="1600" dirty="0" smtClean="0"/>
                        <a:t>President:</a:t>
                      </a:r>
                      <a:endParaRPr lang="es-ES" sz="1600" dirty="0"/>
                    </a:p>
                  </a:txBody>
                  <a:tcPr marL="91421" marR="91421" marT="45723" marB="4572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Michelle Bachelet </a:t>
                      </a:r>
                      <a:r>
                        <a:rPr lang="en-US" sz="1600" dirty="0" err="1" smtClean="0"/>
                        <a:t>Jeria</a:t>
                      </a:r>
                      <a:r>
                        <a:rPr lang="en-US" sz="1600" dirty="0" smtClean="0"/>
                        <a:t> (since 11 March 2014)</a:t>
                      </a:r>
                      <a:endParaRPr lang="es-ES" sz="1600" dirty="0" smtClean="0"/>
                    </a:p>
                  </a:txBody>
                  <a:tcPr marL="91421" marR="91421" marT="45723" marB="45723"/>
                </a:tc>
              </a:tr>
              <a:tr h="691418">
                <a:tc>
                  <a:txBody>
                    <a:bodyPr/>
                    <a:lstStyle/>
                    <a:p>
                      <a:r>
                        <a:rPr lang="es-ES" sz="1600" dirty="0" err="1" smtClean="0"/>
                        <a:t>Exports</a:t>
                      </a:r>
                      <a:endParaRPr lang="es-ES" sz="1600" dirty="0"/>
                    </a:p>
                  </a:txBody>
                  <a:tcPr marL="91421" marR="91421" marT="45723" marB="4572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effectLst/>
                          <a:latin typeface="+mn-lt"/>
                          <a:ea typeface="+mn-ea"/>
                          <a:cs typeface="+mn-cs"/>
                        </a:rPr>
                        <a:t>copper, fruit, fish products, paper and pulp, chemicals, wine</a:t>
                      </a:r>
                      <a:endParaRPr lang="es-ES" sz="1600" dirty="0" smtClean="0"/>
                    </a:p>
                  </a:txBody>
                  <a:tcPr marL="91421" marR="91421" marT="45723" marB="45723"/>
                </a:tc>
              </a:tr>
              <a:tr h="1310733">
                <a:tc>
                  <a:txBody>
                    <a:bodyPr/>
                    <a:lstStyle/>
                    <a:p>
                      <a:r>
                        <a:rPr lang="es-ES" sz="1600" dirty="0" err="1" smtClean="0"/>
                        <a:t>Imports</a:t>
                      </a:r>
                      <a:endParaRPr lang="es-ES" sz="1600" dirty="0"/>
                    </a:p>
                  </a:txBody>
                  <a:tcPr marL="91421" marR="91421" marT="45723" marB="4572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effectLst/>
                          <a:latin typeface="+mn-lt"/>
                          <a:ea typeface="+mn-ea"/>
                          <a:cs typeface="+mn-cs"/>
                        </a:rPr>
                        <a:t>Petroleum and its products, chemicals, electrical and telecommunications equipment, industrial machinery, vehicles, natural gas</a:t>
                      </a:r>
                      <a:endParaRPr lang="es-ES" sz="1600" dirty="0" smtClean="0"/>
                    </a:p>
                  </a:txBody>
                  <a:tcPr marL="91421" marR="91421" marT="45723" marB="45723"/>
                </a:tc>
              </a:tr>
              <a:tr h="691418">
                <a:tc>
                  <a:txBody>
                    <a:bodyPr/>
                    <a:lstStyle/>
                    <a:p>
                      <a:r>
                        <a:rPr lang="es-ES" sz="1600" dirty="0" smtClean="0"/>
                        <a:t>GDP per cápita </a:t>
                      </a:r>
                      <a:endParaRPr lang="es-ES" sz="1600" dirty="0"/>
                    </a:p>
                  </a:txBody>
                  <a:tcPr marL="91421" marR="91421" marT="45723" marB="4572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600" dirty="0" smtClean="0"/>
                        <a:t>US$ 23.800 (2015)</a:t>
                      </a:r>
                    </a:p>
                  </a:txBody>
                  <a:tcPr marL="91421" marR="91421" marT="45723" marB="45723"/>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07950"/>
            <a:ext cx="9301163" cy="717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redondeado"/>
          <p:cNvSpPr/>
          <p:nvPr/>
        </p:nvSpPr>
        <p:spPr>
          <a:xfrm>
            <a:off x="1260475" y="290513"/>
            <a:ext cx="6472238" cy="4760912"/>
          </a:xfrm>
          <a:prstGeom prst="round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000" dirty="0">
              <a:solidFill>
                <a:schemeClr val="bg1"/>
              </a:solidFill>
              <a:latin typeface="Lato"/>
            </a:endParaRPr>
          </a:p>
          <a:p>
            <a:pPr>
              <a:defRPr/>
            </a:pPr>
            <a:r>
              <a:rPr lang="en-US" sz="2000" dirty="0">
                <a:solidFill>
                  <a:schemeClr val="bg1"/>
                </a:solidFill>
                <a:latin typeface="Lato"/>
              </a:rPr>
              <a:t>We are mixed…. 93.4 % of the population is mestizo (mainly European immigration + native people); </a:t>
            </a:r>
          </a:p>
          <a:p>
            <a:pPr>
              <a:defRPr/>
            </a:pPr>
            <a:endParaRPr lang="en-US" sz="2000" dirty="0">
              <a:solidFill>
                <a:schemeClr val="bg1"/>
              </a:solidFill>
              <a:latin typeface="Lato"/>
            </a:endParaRPr>
          </a:p>
          <a:p>
            <a:pPr>
              <a:defRPr/>
            </a:pPr>
            <a:r>
              <a:rPr lang="en-US" sz="2000" dirty="0">
                <a:solidFill>
                  <a:schemeClr val="bg1"/>
                </a:solidFill>
                <a:latin typeface="Lato"/>
              </a:rPr>
              <a:t>The official language of Chile is Spanish. Also </a:t>
            </a:r>
            <a:r>
              <a:rPr lang="en-US" sz="2000" dirty="0" err="1">
                <a:solidFill>
                  <a:schemeClr val="bg1"/>
                </a:solidFill>
                <a:latin typeface="Lato"/>
              </a:rPr>
              <a:t>mapudungún</a:t>
            </a:r>
            <a:r>
              <a:rPr lang="en-US" sz="2000" dirty="0">
                <a:solidFill>
                  <a:schemeClr val="bg1"/>
                </a:solidFill>
                <a:latin typeface="Lato"/>
              </a:rPr>
              <a:t> ( </a:t>
            </a:r>
            <a:r>
              <a:rPr lang="en-US" sz="2000" dirty="0" err="1">
                <a:solidFill>
                  <a:schemeClr val="bg1"/>
                </a:solidFill>
                <a:latin typeface="Lato"/>
              </a:rPr>
              <a:t>Mapuche</a:t>
            </a:r>
            <a:r>
              <a:rPr lang="en-US" sz="2000" dirty="0">
                <a:solidFill>
                  <a:schemeClr val="bg1"/>
                </a:solidFill>
                <a:latin typeface="Lato"/>
              </a:rPr>
              <a:t> ) , Aymara ( Andean region north) and Rapa Nui (Easter Island). </a:t>
            </a:r>
          </a:p>
          <a:p>
            <a:pPr>
              <a:defRPr/>
            </a:pPr>
            <a:endParaRPr lang="en-US" sz="2000" dirty="0">
              <a:solidFill>
                <a:schemeClr val="bg1"/>
              </a:solidFill>
              <a:latin typeface="Lato"/>
            </a:endParaRPr>
          </a:p>
          <a:p>
            <a:pPr>
              <a:defRPr/>
            </a:pPr>
            <a:r>
              <a:rPr lang="en-US" sz="2000" dirty="0">
                <a:solidFill>
                  <a:schemeClr val="bg1"/>
                </a:solidFill>
                <a:latin typeface="Lato"/>
              </a:rPr>
              <a:t>And it’s a land of distinguished personalities like the Nobel </a:t>
            </a:r>
            <a:r>
              <a:rPr lang="en-US" sz="2000" dirty="0" err="1">
                <a:solidFill>
                  <a:schemeClr val="bg1"/>
                </a:solidFill>
                <a:latin typeface="Lato"/>
              </a:rPr>
              <a:t>laureat</a:t>
            </a:r>
            <a:r>
              <a:rPr lang="en-US" sz="2000" dirty="0">
                <a:solidFill>
                  <a:schemeClr val="bg1"/>
                </a:solidFill>
                <a:latin typeface="Lato"/>
              </a:rPr>
              <a:t> Gabriela Mistral and Pablo Neruda.  </a:t>
            </a:r>
          </a:p>
          <a:p>
            <a:pPr>
              <a:defRPr/>
            </a:pPr>
            <a:endParaRPr lang="en-US" sz="2000" dirty="0">
              <a:solidFill>
                <a:schemeClr val="bg1"/>
              </a:solidFill>
              <a:latin typeface="Lato"/>
            </a:endParaRPr>
          </a:p>
          <a:p>
            <a:pPr>
              <a:defRPr/>
            </a:pPr>
            <a:r>
              <a:rPr lang="en-US" sz="2000" b="1" dirty="0">
                <a:solidFill>
                  <a:schemeClr val="bg1"/>
                </a:solidFill>
                <a:latin typeface="Lato"/>
              </a:rPr>
              <a:t>Empanadas</a:t>
            </a:r>
            <a:r>
              <a:rPr lang="en-US" sz="2000" dirty="0">
                <a:solidFill>
                  <a:schemeClr val="bg1"/>
                </a:solidFill>
                <a:latin typeface="Lato"/>
              </a:rPr>
              <a:t>,</a:t>
            </a:r>
            <a:r>
              <a:rPr lang="en-US" sz="2000" b="1" dirty="0">
                <a:solidFill>
                  <a:schemeClr val="bg1"/>
                </a:solidFill>
                <a:latin typeface="Lato"/>
              </a:rPr>
              <a:t> red wine and </a:t>
            </a:r>
            <a:r>
              <a:rPr lang="en-US" sz="2000" b="1" dirty="0" err="1">
                <a:solidFill>
                  <a:schemeClr val="bg1"/>
                </a:solidFill>
                <a:latin typeface="Lato"/>
              </a:rPr>
              <a:t>cueca</a:t>
            </a:r>
            <a:r>
              <a:rPr lang="en-US" sz="2000" b="1" dirty="0">
                <a:solidFill>
                  <a:schemeClr val="bg1"/>
                </a:solidFill>
                <a:latin typeface="Lato"/>
              </a:rPr>
              <a:t> </a:t>
            </a:r>
            <a:r>
              <a:rPr lang="en-US" sz="2000" dirty="0">
                <a:solidFill>
                  <a:schemeClr val="bg1"/>
                </a:solidFill>
                <a:latin typeface="Lato"/>
              </a:rPr>
              <a:t>are ever present in our traditional celebrations and national holidays in </a:t>
            </a:r>
            <a:r>
              <a:rPr lang="en-US" sz="2000" b="1" dirty="0">
                <a:solidFill>
                  <a:schemeClr val="bg1"/>
                </a:solidFill>
                <a:latin typeface="Lato"/>
              </a:rPr>
              <a:t>September 18</a:t>
            </a:r>
            <a:r>
              <a:rPr lang="en-US" sz="2000" b="1" baseline="30000" dirty="0">
                <a:solidFill>
                  <a:schemeClr val="bg1"/>
                </a:solidFill>
                <a:latin typeface="Lato"/>
              </a:rPr>
              <a:t>th</a:t>
            </a:r>
            <a:r>
              <a:rPr lang="en-US" sz="2000" b="1" dirty="0">
                <a:solidFill>
                  <a:schemeClr val="bg1"/>
                </a:solidFill>
                <a:latin typeface="Lato"/>
              </a:rPr>
              <a:t> </a:t>
            </a:r>
            <a:r>
              <a:rPr lang="en-US" sz="2000" dirty="0">
                <a:solidFill>
                  <a:schemeClr val="bg1"/>
                </a:solidFill>
                <a:latin typeface="Lato"/>
              </a:rPr>
              <a:t>. </a:t>
            </a:r>
            <a:endParaRPr lang="en-US" sz="2000" dirty="0">
              <a:solidFill>
                <a:schemeClr val="bg1"/>
              </a:solidFill>
            </a:endParaRPr>
          </a:p>
          <a:p>
            <a:pPr>
              <a:defRPr/>
            </a:pPr>
            <a:endParaRPr lang="es-ES" sz="2000" dirty="0">
              <a:solidFill>
                <a:prstClr val="white"/>
              </a:solidFill>
            </a:endParaRPr>
          </a:p>
        </p:txBody>
      </p:sp>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933950"/>
            <a:ext cx="2420938"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227638"/>
            <a:ext cx="28289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0" y="4775200"/>
            <a:ext cx="2066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8433"/>
                                        </p:tgtEl>
                                        <p:attrNameLst>
                                          <p:attrName>style.visibility</p:attrName>
                                        </p:attrNameLst>
                                      </p:cBhvr>
                                      <p:to>
                                        <p:strVal val="visible"/>
                                      </p:to>
                                    </p:set>
                                    <p:animEffect transition="in" filter="fade">
                                      <p:cBhvr>
                                        <p:cTn id="14" dur="1000"/>
                                        <p:tgtEl>
                                          <p:spTgt spid="18433"/>
                                        </p:tgtEl>
                                      </p:cBhvr>
                                    </p:animEffect>
                                    <p:anim calcmode="lin" valueType="num">
                                      <p:cBhvr>
                                        <p:cTn id="15" dur="1000" fill="hold"/>
                                        <p:tgtEl>
                                          <p:spTgt spid="18433"/>
                                        </p:tgtEl>
                                        <p:attrNameLst>
                                          <p:attrName>ppt_x</p:attrName>
                                        </p:attrNameLst>
                                      </p:cBhvr>
                                      <p:tavLst>
                                        <p:tav tm="0">
                                          <p:val>
                                            <p:strVal val="#ppt_x"/>
                                          </p:val>
                                        </p:tav>
                                        <p:tav tm="100000">
                                          <p:val>
                                            <p:strVal val="#ppt_x"/>
                                          </p:val>
                                        </p:tav>
                                      </p:tavLst>
                                    </p:anim>
                                    <p:anim calcmode="lin" valueType="num">
                                      <p:cBhvr>
                                        <p:cTn id="16" dur="1000" fill="hold"/>
                                        <p:tgtEl>
                                          <p:spTgt spid="1843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fade">
                                      <p:cBhvr>
                                        <p:cTn id="21" dur="1000"/>
                                        <p:tgtEl>
                                          <p:spTgt spid="18434"/>
                                        </p:tgtEl>
                                      </p:cBhvr>
                                    </p:animEffect>
                                    <p:anim calcmode="lin" valueType="num">
                                      <p:cBhvr>
                                        <p:cTn id="22" dur="1000" fill="hold"/>
                                        <p:tgtEl>
                                          <p:spTgt spid="18434"/>
                                        </p:tgtEl>
                                        <p:attrNameLst>
                                          <p:attrName>ppt_x</p:attrName>
                                        </p:attrNameLst>
                                      </p:cBhvr>
                                      <p:tavLst>
                                        <p:tav tm="0">
                                          <p:val>
                                            <p:strVal val="#ppt_x"/>
                                          </p:val>
                                        </p:tav>
                                        <p:tav tm="100000">
                                          <p:val>
                                            <p:strVal val="#ppt_x"/>
                                          </p:val>
                                        </p:tav>
                                      </p:tavLst>
                                    </p:anim>
                                    <p:anim calcmode="lin" valueType="num">
                                      <p:cBhvr>
                                        <p:cTn id="23"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8435"/>
                                        </p:tgtEl>
                                        <p:attrNameLst>
                                          <p:attrName>style.visibility</p:attrName>
                                        </p:attrNameLst>
                                      </p:cBhvr>
                                      <p:to>
                                        <p:strVal val="visible"/>
                                      </p:to>
                                    </p:set>
                                    <p:anim calcmode="lin" valueType="num">
                                      <p:cBhvr additive="base">
                                        <p:cTn id="28" dur="500" fill="hold"/>
                                        <p:tgtEl>
                                          <p:spTgt spid="18435"/>
                                        </p:tgtEl>
                                        <p:attrNameLst>
                                          <p:attrName>ppt_x</p:attrName>
                                        </p:attrNameLst>
                                      </p:cBhvr>
                                      <p:tavLst>
                                        <p:tav tm="0">
                                          <p:val>
                                            <p:strVal val="#ppt_x"/>
                                          </p:val>
                                        </p:tav>
                                        <p:tav tm="100000">
                                          <p:val>
                                            <p:strVal val="#ppt_x"/>
                                          </p:val>
                                        </p:tav>
                                      </p:tavLst>
                                    </p:anim>
                                    <p:anim calcmode="lin" valueType="num">
                                      <p:cBhvr additive="base">
                                        <p:cTn id="29"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323850" y="246063"/>
            <a:ext cx="8164513" cy="757237"/>
          </a:xfrm>
        </p:spPr>
        <p:txBody>
          <a:bodyPr/>
          <a:lstStyle/>
          <a:p>
            <a:pPr algn="ctr"/>
            <a:r>
              <a:rPr lang="es-ES" altLang="es-CL" b="1" smtClean="0">
                <a:latin typeface="Verdana" pitchFamily="34" charset="0"/>
                <a:ea typeface="ヒラギノ角ゴ Pro W3"/>
                <a:cs typeface="Verdana" pitchFamily="34" charset="0"/>
              </a:rPr>
              <a:t>Chile in 3 minutes</a:t>
            </a:r>
          </a:p>
        </p:txBody>
      </p:sp>
      <p:pic>
        <p:nvPicPr>
          <p:cNvPr id="4" name="Chile in 3 minutes.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25438" y="692150"/>
            <a:ext cx="8064500" cy="6049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80975" y="504825"/>
            <a:ext cx="8164513" cy="1143000"/>
          </a:xfrm>
        </p:spPr>
        <p:txBody>
          <a:bodyPr/>
          <a:lstStyle/>
          <a:p>
            <a:r>
              <a:rPr lang="en-US" altLang="es-CL" sz="2800" b="1" smtClean="0">
                <a:latin typeface="Verdana" pitchFamily="34" charset="0"/>
                <a:ea typeface="ヒラギノ角ゴ Pro W3"/>
                <a:cs typeface="Verdana" pitchFamily="34" charset="0"/>
              </a:rPr>
              <a:t>To find more…</a:t>
            </a:r>
          </a:p>
        </p:txBody>
      </p:sp>
      <p:sp>
        <p:nvSpPr>
          <p:cNvPr id="49155" name="Content Placeholder 2"/>
          <p:cNvSpPr>
            <a:spLocks noGrp="1"/>
          </p:cNvSpPr>
          <p:nvPr>
            <p:ph idx="1"/>
          </p:nvPr>
        </p:nvSpPr>
        <p:spPr>
          <a:xfrm>
            <a:off x="152400" y="1341438"/>
            <a:ext cx="8177213" cy="4662487"/>
          </a:xfrm>
        </p:spPr>
        <p:txBody>
          <a:bodyPr/>
          <a:lstStyle/>
          <a:p>
            <a:r>
              <a:rPr lang="en-US" altLang="es-CL" sz="2400" smtClean="0">
                <a:ea typeface="ヒラギノ角ゴ Pro W3"/>
                <a:cs typeface="ヒラギノ角ゴ Pro W3"/>
              </a:rPr>
              <a:t>This is Chile </a:t>
            </a:r>
            <a:r>
              <a:rPr lang="en-US" altLang="es-CL" sz="2400" smtClean="0">
                <a:ea typeface="ヒラギノ角ゴ Pro W3"/>
                <a:cs typeface="ヒラギノ角ゴ Pro W3"/>
                <a:hlinkClick r:id="rId2"/>
              </a:rPr>
              <a:t>http://www.thisischile.cl/</a:t>
            </a:r>
            <a:endParaRPr lang="en-US" altLang="es-CL" sz="2400" smtClean="0">
              <a:ea typeface="ヒラギノ角ゴ Pro W3"/>
              <a:cs typeface="ヒラギノ角ゴ Pro W3"/>
            </a:endParaRPr>
          </a:p>
          <a:p>
            <a:r>
              <a:rPr lang="en-US" altLang="es-CL" sz="2400" smtClean="0">
                <a:ea typeface="ヒラギノ角ゴ Pro W3"/>
                <a:cs typeface="ヒラギノ角ゴ Pro W3"/>
              </a:rPr>
              <a:t>Chile travel </a:t>
            </a:r>
            <a:r>
              <a:rPr lang="en-US" altLang="es-CL" sz="2400" smtClean="0">
                <a:ea typeface="ヒラギノ角ゴ Pro W3"/>
                <a:cs typeface="ヒラギノ角ゴ Pro W3"/>
                <a:hlinkClick r:id="rId3"/>
              </a:rPr>
              <a:t>http://chile.travel/en/</a:t>
            </a:r>
            <a:endParaRPr lang="en-US" altLang="es-CL" sz="2400" smtClean="0">
              <a:ea typeface="ヒラギノ角ゴ Pro W3"/>
              <a:cs typeface="ヒラギノ角ゴ Pro W3"/>
            </a:endParaRPr>
          </a:p>
          <a:p>
            <a:r>
              <a:rPr lang="en-US" altLang="es-CL" sz="2400" smtClean="0">
                <a:ea typeface="ヒラギノ角ゴ Pro W3"/>
                <a:cs typeface="ヒラギノ角ゴ Pro W3"/>
              </a:rPr>
              <a:t>Learn Chile </a:t>
            </a:r>
            <a:r>
              <a:rPr lang="en-US" altLang="es-CL" sz="2400" smtClean="0">
                <a:ea typeface="ヒラギノ角ゴ Pro W3"/>
                <a:cs typeface="ヒラギノ角ゴ Pro W3"/>
                <a:hlinkClick r:id="rId4"/>
              </a:rPr>
              <a:t>http://learnchile.cl/en/</a:t>
            </a:r>
            <a:endParaRPr lang="en-US" altLang="es-CL" sz="2400" smtClean="0">
              <a:ea typeface="ヒラギノ角ゴ Pro W3"/>
              <a:cs typeface="ヒラギノ角ゴ Pro W3"/>
            </a:endParaRPr>
          </a:p>
          <a:p>
            <a:r>
              <a:rPr lang="en-US" altLang="es-CL" sz="2400" smtClean="0">
                <a:ea typeface="ヒラギノ角ゴ Pro W3"/>
                <a:cs typeface="ヒラギノ角ゴ Pro W3"/>
              </a:rPr>
              <a:t>Start up Chile </a:t>
            </a:r>
            <a:r>
              <a:rPr lang="en-US" altLang="es-CL" sz="2400" smtClean="0">
                <a:ea typeface="ヒラギノ角ゴ Pro W3"/>
                <a:cs typeface="ヒラギノ角ゴ Pro W3"/>
                <a:hlinkClick r:id="rId5"/>
              </a:rPr>
              <a:t>http://startupchile.org/</a:t>
            </a:r>
            <a:endParaRPr lang="en-US" altLang="es-CL" sz="2400" smtClean="0">
              <a:ea typeface="ヒラギノ角ゴ Pro W3"/>
              <a:cs typeface="ヒラギノ角ゴ Pro W3"/>
            </a:endParaRPr>
          </a:p>
          <a:p>
            <a:r>
              <a:rPr lang="en-US" altLang="es-CL" sz="2400" smtClean="0">
                <a:ea typeface="ヒラギノ角ゴ Pro W3"/>
                <a:cs typeface="ヒラギノ角ゴ Pro W3"/>
              </a:rPr>
              <a:t>English opens doors (volunteer program) </a:t>
            </a:r>
            <a:r>
              <a:rPr lang="en-US" altLang="es-CL" sz="2400" smtClean="0">
                <a:ea typeface="ヒラギノ角ゴ Pro W3"/>
                <a:cs typeface="ヒラギノ角ゴ Pro W3"/>
                <a:hlinkClick r:id="rId6"/>
              </a:rPr>
              <a:t>http://www.centrodevoluntarios.cl/</a:t>
            </a:r>
            <a:endParaRPr lang="en-US" altLang="es-CL" sz="2400" smtClean="0">
              <a:ea typeface="ヒラギノ角ゴ Pro W3"/>
              <a:cs typeface="ヒラギノ角ゴ Pro W3"/>
            </a:endParaRPr>
          </a:p>
          <a:p>
            <a:r>
              <a:rPr lang="en-US" altLang="es-CL" sz="2400" smtClean="0">
                <a:ea typeface="ヒラギノ角ゴ Pro W3"/>
                <a:cs typeface="ヒラギノ角ゴ Pro W3"/>
              </a:rPr>
              <a:t>Chilean cooperation </a:t>
            </a:r>
            <a:r>
              <a:rPr lang="en-US" altLang="es-CL" sz="2400" smtClean="0">
                <a:ea typeface="ヒラギノ角ゴ Pro W3"/>
                <a:cs typeface="ヒラギノ角ゴ Pro W3"/>
                <a:hlinkClick r:id="rId7"/>
              </a:rPr>
              <a:t>http://www.agci.cl/</a:t>
            </a:r>
            <a:endParaRPr lang="en-US" altLang="es-CL" sz="2400" smtClean="0">
              <a:ea typeface="ヒラギノ角ゴ Pro W3"/>
              <a:cs typeface="ヒラギノ角ゴ Pro W3"/>
            </a:endParaRPr>
          </a:p>
          <a:p>
            <a:r>
              <a:rPr lang="en-US" altLang="es-CL" sz="2400" smtClean="0">
                <a:ea typeface="ヒラギノ角ゴ Pro W3"/>
                <a:cs typeface="ヒラギノ角ゴ Pro W3"/>
              </a:rPr>
              <a:t>Chile abroad </a:t>
            </a:r>
            <a:r>
              <a:rPr lang="en-US" altLang="es-CL" sz="2400" smtClean="0">
                <a:ea typeface="ヒラギノ角ゴ Pro W3"/>
                <a:cs typeface="ヒラギノ角ゴ Pro W3"/>
                <a:hlinkClick r:id="rId8"/>
              </a:rPr>
              <a:t>http://chile.gob.cl/en/</a:t>
            </a:r>
            <a:endParaRPr lang="en-US" altLang="es-CL" sz="2400" smtClean="0">
              <a:ea typeface="ヒラギノ角ゴ Pro W3"/>
              <a:cs typeface="ヒラギノ角ゴ Pro W3"/>
            </a:endParaRPr>
          </a:p>
          <a:p>
            <a:r>
              <a:rPr lang="en-US" altLang="es-CL" sz="2400" smtClean="0">
                <a:ea typeface="ヒラギノ角ゴ Pro W3"/>
                <a:cs typeface="ヒラギノ角ゴ Pro W3"/>
              </a:rPr>
              <a:t>Gobierno de Chile </a:t>
            </a:r>
            <a:r>
              <a:rPr lang="en-US" altLang="es-CL" sz="2400" smtClean="0">
                <a:ea typeface="ヒラギノ角ゴ Pro W3"/>
                <a:cs typeface="ヒラギノ角ゴ Pro W3"/>
                <a:hlinkClick r:id="rId9"/>
              </a:rPr>
              <a:t>http://www.gob.cl/</a:t>
            </a:r>
            <a:endParaRPr lang="en-US" altLang="es-CL" sz="2400" smtClean="0">
              <a:ea typeface="ヒラギノ角ゴ Pro W3"/>
              <a:cs typeface="ヒラギノ角ゴ Pro W3"/>
            </a:endParaRPr>
          </a:p>
          <a:p>
            <a:r>
              <a:rPr lang="en-US" altLang="es-CL" sz="2400" smtClean="0">
                <a:ea typeface="ヒラギノ角ゴ Pro W3"/>
                <a:cs typeface="ヒラギノ角ゴ Pro W3"/>
                <a:hlinkClick r:id="rId10"/>
              </a:rPr>
              <a:t>varsovia@consulado.gob.cl</a:t>
            </a:r>
            <a:r>
              <a:rPr lang="en-US" altLang="es-CL" sz="2400" smtClean="0">
                <a:ea typeface="ヒラギノ角ゴ Pro W3"/>
                <a:cs typeface="ヒラギノ角ゴ Pro W3"/>
              </a:rPr>
              <a:t> </a:t>
            </a:r>
          </a:p>
          <a:p>
            <a:endParaRPr lang="en-US" altLang="es-CL" smtClean="0">
              <a:ea typeface="ヒラギノ角ゴ Pro W3"/>
              <a:cs typeface="ヒラギノ角ゴ Pro W3"/>
            </a:endParaRPr>
          </a:p>
        </p:txBody>
      </p:sp>
      <p:pic>
        <p:nvPicPr>
          <p:cNvPr id="4915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788" y="476250"/>
            <a:ext cx="12573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7563" y="1770063"/>
            <a:ext cx="16192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8"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75" y="3668713"/>
            <a:ext cx="2667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9"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9188" y="4445000"/>
            <a:ext cx="23431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6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43175" y="5981700"/>
            <a:ext cx="3565525" cy="68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0918" y="0"/>
            <a:ext cx="792088" cy="6237312"/>
          </a:xfrm>
          <a:prstGeom prst="rect">
            <a:avLst/>
          </a:prstGeom>
          <a:solidFill>
            <a:schemeClr val="dk1">
              <a:alpha val="6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3" name="12 CuadroTexto"/>
          <p:cNvSpPr txBox="1"/>
          <p:nvPr/>
        </p:nvSpPr>
        <p:spPr>
          <a:xfrm rot="16200000">
            <a:off x="-2499398" y="2731754"/>
            <a:ext cx="5986727" cy="523220"/>
          </a:xfrm>
          <a:prstGeom prst="rect">
            <a:avLst/>
          </a:prstGeom>
          <a:noFill/>
        </p:spPr>
        <p:txBody>
          <a:bodyPr wrap="square" rtlCol="0">
            <a:spAutoFit/>
          </a:bodyPr>
          <a:lstStyle/>
          <a:p>
            <a:pPr algn="ctr"/>
            <a:r>
              <a:rPr lang="es-CL" sz="2800" b="1" spc="600" dirty="0" smtClean="0">
                <a:solidFill>
                  <a:schemeClr val="bg1"/>
                </a:solidFill>
              </a:rPr>
              <a:t>TRADE POLICY</a:t>
            </a:r>
            <a:endParaRPr lang="es-CL" sz="2700" b="1" spc="600" dirty="0">
              <a:solidFill>
                <a:schemeClr val="bg1"/>
              </a:solidFill>
            </a:endParaRPr>
          </a:p>
        </p:txBody>
      </p:sp>
      <p:sp>
        <p:nvSpPr>
          <p:cNvPr id="21" name="1 Título"/>
          <p:cNvSpPr>
            <a:spLocks noGrp="1"/>
          </p:cNvSpPr>
          <p:nvPr>
            <p:ph type="title"/>
          </p:nvPr>
        </p:nvSpPr>
        <p:spPr>
          <a:xfrm>
            <a:off x="1619672" y="335420"/>
            <a:ext cx="6501408" cy="573300"/>
          </a:xfrm>
          <a:solidFill>
            <a:schemeClr val="bg1">
              <a:lumMod val="95000"/>
            </a:schemeClr>
          </a:solidFill>
        </p:spPr>
        <p:txBody>
          <a:bodyPr>
            <a:normAutofit/>
          </a:bodyPr>
          <a:lstStyle/>
          <a:p>
            <a:r>
              <a:rPr lang="es-CL" sz="2000" i="1" dirty="0" smtClean="0"/>
              <a:t>ECONOMIC AND COMMERCIAL POLICY</a:t>
            </a:r>
            <a:endParaRPr lang="es-CL" sz="2000" i="1" dirty="0"/>
          </a:p>
        </p:txBody>
      </p:sp>
      <p:pic>
        <p:nvPicPr>
          <p:cNvPr id="24" name="3 Marcador de contenido"/>
          <p:cNvPicPr>
            <a:picLocks noGrp="1" noChangeAspect="1"/>
          </p:cNvPicPr>
          <p:nvPr>
            <p:ph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0553" y="6265098"/>
            <a:ext cx="8896969" cy="598012"/>
          </a:xfrm>
        </p:spPr>
      </p:pic>
      <p:pic>
        <p:nvPicPr>
          <p:cNvPr id="25" name="24 Imagen"/>
          <p:cNvPicPr>
            <a:picLocks noChangeAspect="1"/>
          </p:cNvPicPr>
          <p:nvPr/>
        </p:nvPicPr>
        <p:blipFill rotWithShape="1">
          <a:blip r:embed="rId3">
            <a:extLst>
              <a:ext uri="{28A0092B-C50C-407E-A947-70E740481C1C}">
                <a14:useLocalDpi xmlns:a14="http://schemas.microsoft.com/office/drawing/2010/main" val="0"/>
              </a:ext>
            </a:extLst>
          </a:blip>
          <a:srcRect t="26636" b="30656"/>
          <a:stretch/>
        </p:blipFill>
        <p:spPr>
          <a:xfrm>
            <a:off x="-49684" y="5915631"/>
            <a:ext cx="1885380" cy="805219"/>
          </a:xfrm>
          <a:prstGeom prst="rect">
            <a:avLst/>
          </a:prstGeom>
        </p:spPr>
      </p:pic>
      <p:sp>
        <p:nvSpPr>
          <p:cNvPr id="12" name="13 Proceso alternativo"/>
          <p:cNvSpPr/>
          <p:nvPr/>
        </p:nvSpPr>
        <p:spPr>
          <a:xfrm>
            <a:off x="2483768" y="5517288"/>
            <a:ext cx="4756222" cy="258366"/>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es-CL" b="1" dirty="0" err="1" smtClean="0">
                <a:solidFill>
                  <a:schemeClr val="tx2"/>
                </a:solidFill>
              </a:rPr>
              <a:t>Pacific</a:t>
            </a:r>
            <a:r>
              <a:rPr lang="es-CL" b="1" dirty="0" smtClean="0">
                <a:solidFill>
                  <a:schemeClr val="tx2"/>
                </a:solidFill>
              </a:rPr>
              <a:t> Alliance</a:t>
            </a:r>
          </a:p>
          <a:p>
            <a:pPr marL="285750" indent="-285750">
              <a:buFont typeface="Wingdings" panose="05000000000000000000" pitchFamily="2" charset="2"/>
              <a:buChar char="ü"/>
            </a:pPr>
            <a:r>
              <a:rPr lang="es-CL" b="1" dirty="0" err="1" smtClean="0">
                <a:solidFill>
                  <a:schemeClr val="tx2"/>
                </a:solidFill>
              </a:rPr>
              <a:t>Trans-Pacific</a:t>
            </a:r>
            <a:r>
              <a:rPr lang="es-CL" b="1" dirty="0" smtClean="0">
                <a:solidFill>
                  <a:schemeClr val="tx2"/>
                </a:solidFill>
              </a:rPr>
              <a:t> </a:t>
            </a:r>
            <a:r>
              <a:rPr lang="es-CL" b="1" dirty="0" err="1" smtClean="0">
                <a:solidFill>
                  <a:schemeClr val="tx2"/>
                </a:solidFill>
              </a:rPr>
              <a:t>Partnership</a:t>
            </a:r>
            <a:r>
              <a:rPr lang="es-CL" b="1" dirty="0" smtClean="0">
                <a:solidFill>
                  <a:schemeClr val="tx2"/>
                </a:solidFill>
              </a:rPr>
              <a:t> (TPP)</a:t>
            </a:r>
          </a:p>
          <a:p>
            <a:pPr marL="285750" indent="-285750">
              <a:buFont typeface="Wingdings" panose="05000000000000000000" pitchFamily="2" charset="2"/>
              <a:buChar char="ü"/>
            </a:pPr>
            <a:endParaRPr lang="es-CL" dirty="0" smtClean="0">
              <a:solidFill>
                <a:schemeClr val="accent3">
                  <a:lumMod val="75000"/>
                </a:schemeClr>
              </a:solidFill>
            </a:endParaRPr>
          </a:p>
          <a:p>
            <a:pPr marL="285750" indent="-285750">
              <a:buFont typeface="Wingdings" panose="05000000000000000000" pitchFamily="2" charset="2"/>
              <a:buChar char="ü"/>
            </a:pPr>
            <a:endParaRPr lang="es-CL" sz="1600" dirty="0">
              <a:solidFill>
                <a:schemeClr val="accent3">
                  <a:lumMod val="75000"/>
                </a:schemeClr>
              </a:solidFill>
            </a:endParaRPr>
          </a:p>
        </p:txBody>
      </p:sp>
      <p:sp>
        <p:nvSpPr>
          <p:cNvPr id="14" name="11 Rectángulo redondeado"/>
          <p:cNvSpPr/>
          <p:nvPr/>
        </p:nvSpPr>
        <p:spPr>
          <a:xfrm>
            <a:off x="5220072" y="3717032"/>
            <a:ext cx="4320000" cy="3600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endParaRPr lang="es-CL" sz="1400" b="1" i="1" dirty="0">
              <a:solidFill>
                <a:schemeClr val="bg1">
                  <a:lumMod val="50000"/>
                </a:schemeClr>
              </a:solidFill>
            </a:endParaRPr>
          </a:p>
        </p:txBody>
      </p:sp>
      <p:sp>
        <p:nvSpPr>
          <p:cNvPr id="20" name="13 Proceso alternativo"/>
          <p:cNvSpPr/>
          <p:nvPr/>
        </p:nvSpPr>
        <p:spPr>
          <a:xfrm>
            <a:off x="3166421" y="3847805"/>
            <a:ext cx="4756222" cy="258366"/>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1400" dirty="0" smtClean="0">
                <a:solidFill>
                  <a:schemeClr val="tx1"/>
                </a:solidFill>
              </a:rPr>
              <a:t>25 </a:t>
            </a:r>
            <a:r>
              <a:rPr lang="en-GB" sz="1400" dirty="0">
                <a:solidFill>
                  <a:schemeClr val="tx1"/>
                </a:solidFill>
              </a:rPr>
              <a:t>agreements with 64 </a:t>
            </a:r>
            <a:r>
              <a:rPr lang="en-GB" sz="1400" dirty="0" smtClean="0">
                <a:solidFill>
                  <a:schemeClr val="tx1"/>
                </a:solidFill>
              </a:rPr>
              <a:t>markets</a:t>
            </a:r>
          </a:p>
          <a:p>
            <a:pPr marL="285750" indent="-285750">
              <a:buFont typeface="Arial" panose="020B0604020202020204" pitchFamily="34" charset="0"/>
              <a:buChar char="•"/>
            </a:pPr>
            <a:r>
              <a:rPr lang="en-GB" sz="1400" dirty="0">
                <a:solidFill>
                  <a:schemeClr val="tx1"/>
                </a:solidFill>
              </a:rPr>
              <a:t>It represents </a:t>
            </a:r>
            <a:r>
              <a:rPr lang="en-GB" sz="1400" dirty="0" smtClean="0">
                <a:solidFill>
                  <a:schemeClr val="tx1"/>
                </a:solidFill>
              </a:rPr>
              <a:t>64,1</a:t>
            </a:r>
            <a:r>
              <a:rPr lang="en-GB" sz="1400" dirty="0">
                <a:solidFill>
                  <a:schemeClr val="tx1"/>
                </a:solidFill>
              </a:rPr>
              <a:t>% of the world </a:t>
            </a:r>
            <a:r>
              <a:rPr lang="en-GB" sz="1400" dirty="0" smtClean="0">
                <a:solidFill>
                  <a:schemeClr val="tx1"/>
                </a:solidFill>
              </a:rPr>
              <a:t>population</a:t>
            </a:r>
            <a:endParaRPr lang="es-CL" sz="1400" dirty="0" smtClean="0">
              <a:solidFill>
                <a:schemeClr val="tx1"/>
              </a:solidFill>
            </a:endParaRPr>
          </a:p>
          <a:p>
            <a:pPr marL="285750" indent="-285750">
              <a:buFont typeface="Wingdings" panose="05000000000000000000" pitchFamily="2" charset="2"/>
              <a:buChar char="ü"/>
            </a:pPr>
            <a:endParaRPr lang="es-CL" sz="1350" dirty="0">
              <a:solidFill>
                <a:schemeClr val="bg1">
                  <a:lumMod val="50000"/>
                </a:schemeClr>
              </a:solidFill>
            </a:endParaRPr>
          </a:p>
        </p:txBody>
      </p:sp>
      <p:sp>
        <p:nvSpPr>
          <p:cNvPr id="22" name="13 Proceso alternativo"/>
          <p:cNvSpPr/>
          <p:nvPr/>
        </p:nvSpPr>
        <p:spPr>
          <a:xfrm>
            <a:off x="1962989" y="1855924"/>
            <a:ext cx="6772446" cy="258366"/>
          </a:xfrm>
          <a:prstGeom prst="flowChartAlternateProcess">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endParaRPr lang="es-CL" sz="1350" dirty="0" smtClean="0">
              <a:solidFill>
                <a:schemeClr val="tx1"/>
              </a:solidFill>
            </a:endParaRPr>
          </a:p>
          <a:p>
            <a:pPr marL="285750" indent="-285750">
              <a:buFont typeface="Wingdings" panose="05000000000000000000" pitchFamily="2" charset="2"/>
              <a:buChar char="ü"/>
            </a:pPr>
            <a:endParaRPr lang="es-CL" sz="1350" dirty="0" smtClean="0">
              <a:solidFill>
                <a:schemeClr val="tx1"/>
              </a:solidFill>
            </a:endParaRPr>
          </a:p>
          <a:p>
            <a:pPr marL="285750" indent="-285750">
              <a:buFont typeface="Wingdings" panose="05000000000000000000" pitchFamily="2" charset="2"/>
              <a:buChar char="ü"/>
            </a:pPr>
            <a:endParaRPr lang="es-CL" sz="1350" dirty="0">
              <a:solidFill>
                <a:schemeClr val="tx1"/>
              </a:solidFill>
            </a:endParaRPr>
          </a:p>
          <a:p>
            <a:pPr marL="285750" indent="-285750">
              <a:lnSpc>
                <a:spcPct val="150000"/>
              </a:lnSpc>
              <a:buFont typeface="Wingdings" panose="05000000000000000000" pitchFamily="2" charset="2"/>
              <a:buChar char="ü"/>
            </a:pPr>
            <a:endParaRPr lang="es-CL" sz="1350" dirty="0" smtClean="0">
              <a:solidFill>
                <a:schemeClr val="tx1"/>
              </a:solidFill>
            </a:endParaRPr>
          </a:p>
          <a:p>
            <a:pPr marL="285750" indent="-285750">
              <a:lnSpc>
                <a:spcPct val="150000"/>
              </a:lnSpc>
              <a:buFont typeface="Wingdings" panose="05000000000000000000" pitchFamily="2" charset="2"/>
              <a:buChar char="ü"/>
            </a:pPr>
            <a:endParaRPr lang="es-CL" sz="1350" dirty="0">
              <a:solidFill>
                <a:schemeClr val="tx1"/>
              </a:solidFill>
            </a:endParaRPr>
          </a:p>
          <a:p>
            <a:pPr marL="285750" indent="-285750">
              <a:lnSpc>
                <a:spcPct val="150000"/>
              </a:lnSpc>
              <a:buFont typeface="Wingdings" panose="05000000000000000000" pitchFamily="2" charset="2"/>
              <a:buChar char="ü"/>
            </a:pPr>
            <a:endParaRPr lang="es-CL" sz="1350" dirty="0" smtClean="0">
              <a:solidFill>
                <a:schemeClr val="tx1"/>
              </a:solidFill>
            </a:endParaRPr>
          </a:p>
          <a:p>
            <a:pPr marL="285750" indent="-285750">
              <a:lnSpc>
                <a:spcPct val="150000"/>
              </a:lnSpc>
              <a:buFont typeface="Wingdings" panose="05000000000000000000" pitchFamily="2" charset="2"/>
              <a:buChar char="ü"/>
            </a:pPr>
            <a:r>
              <a:rPr lang="es-CL" sz="1350" dirty="0" smtClean="0">
                <a:solidFill>
                  <a:schemeClr val="tx1"/>
                </a:solidFill>
              </a:rPr>
              <a:t>International and Regional </a:t>
            </a:r>
            <a:r>
              <a:rPr lang="es-CL" sz="1350" dirty="0" err="1" smtClean="0">
                <a:solidFill>
                  <a:schemeClr val="tx1"/>
                </a:solidFill>
              </a:rPr>
              <a:t>Economic</a:t>
            </a:r>
            <a:r>
              <a:rPr lang="es-CL" sz="1350" dirty="0" smtClean="0">
                <a:solidFill>
                  <a:schemeClr val="tx1"/>
                </a:solidFill>
              </a:rPr>
              <a:t> </a:t>
            </a:r>
            <a:r>
              <a:rPr lang="es-CL" sz="1350" dirty="0" err="1" smtClean="0">
                <a:solidFill>
                  <a:schemeClr val="tx1"/>
                </a:solidFill>
              </a:rPr>
              <a:t>Integration</a:t>
            </a:r>
            <a:endParaRPr lang="en-GB" sz="1350" dirty="0" smtClean="0">
              <a:solidFill>
                <a:schemeClr val="tx1"/>
              </a:solidFill>
            </a:endParaRPr>
          </a:p>
          <a:p>
            <a:pPr marL="285750" indent="-285750">
              <a:lnSpc>
                <a:spcPct val="150000"/>
              </a:lnSpc>
              <a:buFont typeface="Wingdings" panose="05000000000000000000" pitchFamily="2" charset="2"/>
              <a:buChar char="ü"/>
            </a:pPr>
            <a:r>
              <a:rPr lang="en-GB" sz="1350" dirty="0" smtClean="0">
                <a:solidFill>
                  <a:schemeClr val="tx1"/>
                </a:solidFill>
              </a:rPr>
              <a:t>Development Exports </a:t>
            </a:r>
          </a:p>
          <a:p>
            <a:pPr marL="285750" indent="-285750">
              <a:lnSpc>
                <a:spcPct val="150000"/>
              </a:lnSpc>
              <a:buFont typeface="Wingdings" panose="05000000000000000000" pitchFamily="2" charset="2"/>
              <a:buChar char="ü"/>
            </a:pPr>
            <a:r>
              <a:rPr lang="en-GB" sz="1350" dirty="0" smtClean="0">
                <a:solidFill>
                  <a:schemeClr val="tx1"/>
                </a:solidFill>
              </a:rPr>
              <a:t>Protection of Investments</a:t>
            </a:r>
          </a:p>
          <a:p>
            <a:pPr marL="285750" indent="-285750">
              <a:lnSpc>
                <a:spcPct val="150000"/>
              </a:lnSpc>
              <a:buFont typeface="Wingdings" panose="05000000000000000000" pitchFamily="2" charset="2"/>
              <a:buChar char="ü"/>
            </a:pPr>
            <a:r>
              <a:rPr lang="es-CL" sz="1350" dirty="0" smtClean="0">
                <a:solidFill>
                  <a:schemeClr val="tx1"/>
                </a:solidFill>
              </a:rPr>
              <a:t>Free </a:t>
            </a:r>
            <a:r>
              <a:rPr lang="es-CL" sz="1350" dirty="0" err="1">
                <a:solidFill>
                  <a:schemeClr val="tx1"/>
                </a:solidFill>
              </a:rPr>
              <a:t>Trade</a:t>
            </a:r>
            <a:r>
              <a:rPr lang="es-CL" sz="1350" dirty="0">
                <a:solidFill>
                  <a:schemeClr val="tx1"/>
                </a:solidFill>
              </a:rPr>
              <a:t> </a:t>
            </a:r>
            <a:r>
              <a:rPr lang="es-CL" sz="1350" dirty="0" err="1" smtClean="0">
                <a:solidFill>
                  <a:schemeClr val="tx1"/>
                </a:solidFill>
              </a:rPr>
              <a:t>Policy</a:t>
            </a:r>
            <a:endParaRPr lang="es-CL" sz="1350" dirty="0" smtClean="0">
              <a:solidFill>
                <a:schemeClr val="tx1"/>
              </a:solidFill>
            </a:endParaRPr>
          </a:p>
          <a:p>
            <a:pPr marL="742950" lvl="1" indent="-285750">
              <a:lnSpc>
                <a:spcPct val="150000"/>
              </a:lnSpc>
              <a:buFont typeface="Arial" panose="020B0604020202020204" pitchFamily="34" charset="0"/>
              <a:buChar char="•"/>
            </a:pPr>
            <a:r>
              <a:rPr lang="es-CL" sz="1350" dirty="0" smtClean="0">
                <a:solidFill>
                  <a:schemeClr val="tx1"/>
                </a:solidFill>
              </a:rPr>
              <a:t>Active </a:t>
            </a:r>
            <a:r>
              <a:rPr lang="es-CL" sz="1350" dirty="0" err="1" smtClean="0">
                <a:solidFill>
                  <a:schemeClr val="tx1"/>
                </a:solidFill>
              </a:rPr>
              <a:t>Member</a:t>
            </a:r>
            <a:r>
              <a:rPr lang="es-CL" sz="1350" dirty="0" smtClean="0">
                <a:solidFill>
                  <a:schemeClr val="tx1"/>
                </a:solidFill>
              </a:rPr>
              <a:t> of </a:t>
            </a:r>
            <a:r>
              <a:rPr lang="es-CL" sz="1350" dirty="0" err="1" smtClean="0">
                <a:solidFill>
                  <a:schemeClr val="tx1"/>
                </a:solidFill>
              </a:rPr>
              <a:t>the</a:t>
            </a:r>
            <a:r>
              <a:rPr lang="es-CL" sz="1350" dirty="0" smtClean="0">
                <a:solidFill>
                  <a:schemeClr val="tx1"/>
                </a:solidFill>
              </a:rPr>
              <a:t> </a:t>
            </a:r>
            <a:r>
              <a:rPr lang="es-CL" sz="1350" dirty="0" err="1" smtClean="0">
                <a:solidFill>
                  <a:schemeClr val="tx1"/>
                </a:solidFill>
              </a:rPr>
              <a:t>World</a:t>
            </a:r>
            <a:r>
              <a:rPr lang="es-CL" sz="1350" dirty="0" smtClean="0">
                <a:solidFill>
                  <a:schemeClr val="tx1"/>
                </a:solidFill>
              </a:rPr>
              <a:t> </a:t>
            </a:r>
            <a:r>
              <a:rPr lang="es-CL" sz="1350" dirty="0" err="1" smtClean="0">
                <a:solidFill>
                  <a:schemeClr val="tx1"/>
                </a:solidFill>
              </a:rPr>
              <a:t>Trade</a:t>
            </a:r>
            <a:r>
              <a:rPr lang="es-CL" sz="1350" dirty="0" smtClean="0">
                <a:solidFill>
                  <a:schemeClr val="tx1"/>
                </a:solidFill>
              </a:rPr>
              <a:t> </a:t>
            </a:r>
            <a:r>
              <a:rPr lang="es-CL" sz="1350" dirty="0" err="1" smtClean="0">
                <a:solidFill>
                  <a:schemeClr val="tx1"/>
                </a:solidFill>
              </a:rPr>
              <a:t>Organization</a:t>
            </a:r>
            <a:endParaRPr lang="es-CL" sz="1350" dirty="0" smtClean="0">
              <a:solidFill>
                <a:schemeClr val="tx1"/>
              </a:solidFill>
            </a:endParaRPr>
          </a:p>
          <a:p>
            <a:pPr marL="742950" lvl="1" indent="-285750">
              <a:lnSpc>
                <a:spcPct val="150000"/>
              </a:lnSpc>
              <a:buFont typeface="Arial" panose="020B0604020202020204" pitchFamily="34" charset="0"/>
              <a:buChar char="•"/>
            </a:pPr>
            <a:r>
              <a:rPr lang="es-CL" sz="1350" dirty="0" err="1" smtClean="0">
                <a:solidFill>
                  <a:schemeClr val="tx1"/>
                </a:solidFill>
              </a:rPr>
              <a:t>Strong</a:t>
            </a:r>
            <a:r>
              <a:rPr lang="es-CL" sz="1350" dirty="0" smtClean="0">
                <a:solidFill>
                  <a:schemeClr val="tx1"/>
                </a:solidFill>
              </a:rPr>
              <a:t>  actor in Bilateral </a:t>
            </a:r>
            <a:r>
              <a:rPr lang="es-CL" sz="1350" dirty="0" err="1" smtClean="0">
                <a:solidFill>
                  <a:schemeClr val="tx1"/>
                </a:solidFill>
              </a:rPr>
              <a:t>Trade</a:t>
            </a:r>
            <a:endParaRPr lang="es-CL" sz="1350" dirty="0" smtClean="0">
              <a:solidFill>
                <a:schemeClr val="tx1"/>
              </a:solidFill>
            </a:endParaRPr>
          </a:p>
          <a:p>
            <a:pPr lvl="1">
              <a:lnSpc>
                <a:spcPct val="150000"/>
              </a:lnSpc>
            </a:pPr>
            <a:endParaRPr lang="es-CL" sz="1350" dirty="0" smtClean="0">
              <a:solidFill>
                <a:schemeClr val="tx1"/>
              </a:solidFill>
            </a:endParaRPr>
          </a:p>
          <a:p>
            <a:pPr marL="285750" indent="-285750">
              <a:buFont typeface="Wingdings" panose="05000000000000000000" pitchFamily="2" charset="2"/>
              <a:buChar char="ü"/>
            </a:pPr>
            <a:endParaRPr lang="es-CL" sz="1350" dirty="0" smtClean="0">
              <a:solidFill>
                <a:schemeClr val="tx1"/>
              </a:solidFill>
            </a:endParaRPr>
          </a:p>
        </p:txBody>
      </p:sp>
      <p:sp>
        <p:nvSpPr>
          <p:cNvPr id="23" name="11 Rectángulo redondeado"/>
          <p:cNvSpPr/>
          <p:nvPr/>
        </p:nvSpPr>
        <p:spPr>
          <a:xfrm>
            <a:off x="1259632" y="4437112"/>
            <a:ext cx="6861448" cy="36000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r>
              <a:rPr lang="en-GB" sz="2000" b="1" i="1" spc="300" dirty="0" smtClean="0">
                <a:solidFill>
                  <a:schemeClr val="tx2"/>
                </a:solidFill>
              </a:rPr>
              <a:t>CHILE DESIGNING XXI CENTURY TRADE RULES</a:t>
            </a:r>
            <a:endParaRPr lang="es-CL" sz="2000" b="1" i="1" spc="300" dirty="0">
              <a:solidFill>
                <a:schemeClr val="tx2"/>
              </a:solidFill>
            </a:endParaRPr>
          </a:p>
        </p:txBody>
      </p:sp>
      <p:pic>
        <p:nvPicPr>
          <p:cNvPr id="26"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1354515"/>
            <a:ext cx="2101261" cy="2326808"/>
          </a:xfrm>
          <a:prstGeom prst="rect">
            <a:avLst/>
          </a:prstGeom>
        </p:spPr>
      </p:pic>
    </p:spTree>
    <p:extLst>
      <p:ext uri="{BB962C8B-B14F-4D97-AF65-F5344CB8AC3E}">
        <p14:creationId xmlns:p14="http://schemas.microsoft.com/office/powerpoint/2010/main" val="3371174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0918" y="0"/>
            <a:ext cx="792088" cy="6237312"/>
          </a:xfrm>
          <a:prstGeom prst="rect">
            <a:avLst/>
          </a:prstGeom>
          <a:solidFill>
            <a:schemeClr val="dk1">
              <a:alpha val="6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13" name="12 CuadroTexto"/>
          <p:cNvSpPr txBox="1"/>
          <p:nvPr/>
        </p:nvSpPr>
        <p:spPr>
          <a:xfrm rot="16200000">
            <a:off x="-2499398" y="2731754"/>
            <a:ext cx="5986727" cy="523220"/>
          </a:xfrm>
          <a:prstGeom prst="rect">
            <a:avLst/>
          </a:prstGeom>
          <a:noFill/>
        </p:spPr>
        <p:txBody>
          <a:bodyPr wrap="square" rtlCol="0">
            <a:spAutoFit/>
          </a:bodyPr>
          <a:lstStyle/>
          <a:p>
            <a:pPr algn="ctr"/>
            <a:r>
              <a:rPr lang="en-US" sz="2800" b="1" spc="300" dirty="0">
                <a:solidFill>
                  <a:schemeClr val="bg1"/>
                </a:solidFill>
              </a:rPr>
              <a:t>COMMERCIAL </a:t>
            </a:r>
            <a:r>
              <a:rPr lang="en-US" sz="2800" b="1" spc="300" dirty="0" smtClean="0">
                <a:solidFill>
                  <a:schemeClr val="bg1"/>
                </a:solidFill>
              </a:rPr>
              <a:t>EXPORTS</a:t>
            </a:r>
            <a:endParaRPr lang="es-CL" sz="2800" b="1" spc="300" dirty="0">
              <a:solidFill>
                <a:schemeClr val="bg1"/>
              </a:solidFill>
            </a:endParaRPr>
          </a:p>
        </p:txBody>
      </p:sp>
      <p:sp>
        <p:nvSpPr>
          <p:cNvPr id="21" name="1 Título"/>
          <p:cNvSpPr>
            <a:spLocks noGrp="1"/>
          </p:cNvSpPr>
          <p:nvPr>
            <p:ph type="title"/>
          </p:nvPr>
        </p:nvSpPr>
        <p:spPr>
          <a:xfrm>
            <a:off x="1619672" y="335420"/>
            <a:ext cx="6501408" cy="573300"/>
          </a:xfrm>
          <a:solidFill>
            <a:schemeClr val="bg1">
              <a:lumMod val="95000"/>
            </a:schemeClr>
          </a:solidFill>
        </p:spPr>
        <p:txBody>
          <a:bodyPr>
            <a:normAutofit/>
          </a:bodyPr>
          <a:lstStyle/>
          <a:p>
            <a:r>
              <a:rPr lang="es-CL" sz="2000" i="1" dirty="0"/>
              <a:t>CHILEAN EXPORTS TO THE WORLD</a:t>
            </a:r>
          </a:p>
        </p:txBody>
      </p:sp>
      <p:pic>
        <p:nvPicPr>
          <p:cNvPr id="24" name="3 Marcador de contenido"/>
          <p:cNvPicPr>
            <a:picLocks noGrp="1" noChangeAspect="1"/>
          </p:cNvPicPr>
          <p:nvPr>
            <p:ph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0553" y="6265098"/>
            <a:ext cx="8896969" cy="598012"/>
          </a:xfrm>
        </p:spPr>
      </p:pic>
      <p:pic>
        <p:nvPicPr>
          <p:cNvPr id="25" name="24 Imagen"/>
          <p:cNvPicPr>
            <a:picLocks noChangeAspect="1"/>
          </p:cNvPicPr>
          <p:nvPr/>
        </p:nvPicPr>
        <p:blipFill rotWithShape="1">
          <a:blip r:embed="rId3">
            <a:extLst>
              <a:ext uri="{28A0092B-C50C-407E-A947-70E740481C1C}">
                <a14:useLocalDpi xmlns:a14="http://schemas.microsoft.com/office/drawing/2010/main" val="0"/>
              </a:ext>
            </a:extLst>
          </a:blip>
          <a:srcRect t="26636" b="30656"/>
          <a:stretch/>
        </p:blipFill>
        <p:spPr>
          <a:xfrm>
            <a:off x="-49684" y="5915631"/>
            <a:ext cx="1885380" cy="805219"/>
          </a:xfrm>
          <a:prstGeom prst="rect">
            <a:avLst/>
          </a:prstGeom>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512" y="2686993"/>
            <a:ext cx="1950724" cy="1301499"/>
          </a:xfrm>
          <a:prstGeom prst="rect">
            <a:avLst/>
          </a:prstGeom>
        </p:spPr>
      </p:pic>
      <p:sp>
        <p:nvSpPr>
          <p:cNvPr id="16" name="15 CuadroTexto"/>
          <p:cNvSpPr txBox="1"/>
          <p:nvPr/>
        </p:nvSpPr>
        <p:spPr>
          <a:xfrm>
            <a:off x="5760132" y="5445224"/>
            <a:ext cx="4572508" cy="230832"/>
          </a:xfrm>
          <a:prstGeom prst="rect">
            <a:avLst/>
          </a:prstGeom>
          <a:noFill/>
        </p:spPr>
        <p:txBody>
          <a:bodyPr wrap="square" rtlCol="0">
            <a:spAutoFit/>
          </a:bodyPr>
          <a:lstStyle/>
          <a:p>
            <a:r>
              <a:rPr lang="en-US" sz="900" dirty="0"/>
              <a:t>CHILEAN </a:t>
            </a:r>
            <a:r>
              <a:rPr lang="en-US" sz="900" dirty="0" smtClean="0"/>
              <a:t>EXPORTS: geographical </a:t>
            </a:r>
            <a:r>
              <a:rPr lang="en-US" sz="900" dirty="0"/>
              <a:t>area, 2014. (US $ Millions)</a:t>
            </a:r>
            <a:endParaRPr lang="es-CL" sz="900" dirty="0"/>
          </a:p>
        </p:txBody>
      </p:sp>
      <p:pic>
        <p:nvPicPr>
          <p:cNvPr id="17"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5220"/>
          <a:stretch/>
        </p:blipFill>
        <p:spPr bwMode="auto">
          <a:xfrm>
            <a:off x="2910145" y="1772816"/>
            <a:ext cx="5622295" cy="326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Elipse"/>
          <p:cNvSpPr/>
          <p:nvPr/>
        </p:nvSpPr>
        <p:spPr>
          <a:xfrm>
            <a:off x="2843808" y="3645024"/>
            <a:ext cx="1224136" cy="1224136"/>
          </a:xfrm>
          <a:prstGeom prst="ellipse">
            <a:avLst/>
          </a:prstGeom>
          <a:solidFill>
            <a:srgbClr val="374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bg1"/>
                </a:solidFill>
              </a:rPr>
              <a:t>19%</a:t>
            </a:r>
          </a:p>
          <a:p>
            <a:pPr algn="ctr"/>
            <a:r>
              <a:rPr lang="es-CL" sz="1200" b="1" dirty="0" err="1" smtClean="0">
                <a:solidFill>
                  <a:schemeClr val="bg1"/>
                </a:solidFill>
              </a:rPr>
              <a:t>Exports</a:t>
            </a:r>
            <a:r>
              <a:rPr lang="es-CL" sz="1200" b="1" dirty="0" smtClean="0">
                <a:solidFill>
                  <a:schemeClr val="bg1"/>
                </a:solidFill>
              </a:rPr>
              <a:t> </a:t>
            </a:r>
            <a:r>
              <a:rPr lang="es-CL" sz="1200" b="1" dirty="0" err="1" smtClean="0">
                <a:solidFill>
                  <a:schemeClr val="bg1"/>
                </a:solidFill>
              </a:rPr>
              <a:t>to</a:t>
            </a:r>
            <a:r>
              <a:rPr lang="es-CL" sz="1200" b="1" dirty="0" smtClean="0">
                <a:solidFill>
                  <a:schemeClr val="bg1"/>
                </a:solidFill>
              </a:rPr>
              <a:t> </a:t>
            </a:r>
            <a:r>
              <a:rPr lang="es-CL" sz="1200" b="1" dirty="0" err="1" smtClean="0">
                <a:solidFill>
                  <a:schemeClr val="bg1"/>
                </a:solidFill>
              </a:rPr>
              <a:t>Europe</a:t>
            </a:r>
            <a:endParaRPr lang="es-CL" sz="1200" b="1" dirty="0">
              <a:solidFill>
                <a:schemeClr val="bg1"/>
              </a:solidFill>
            </a:endParaRPr>
          </a:p>
        </p:txBody>
      </p:sp>
      <p:pic>
        <p:nvPicPr>
          <p:cNvPr id="20" name="1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2132856"/>
            <a:ext cx="973398" cy="3251910"/>
          </a:xfrm>
          <a:prstGeom prst="rect">
            <a:avLst/>
          </a:prstGeom>
        </p:spPr>
      </p:pic>
    </p:spTree>
    <p:extLst>
      <p:ext uri="{BB962C8B-B14F-4D97-AF65-F5344CB8AC3E}">
        <p14:creationId xmlns:p14="http://schemas.microsoft.com/office/powerpoint/2010/main" val="366607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18864</TotalTime>
  <Words>514</Words>
  <Application>Microsoft Office PowerPoint</Application>
  <PresentationFormat>Presentación en pantalla (4:3)</PresentationFormat>
  <Paragraphs>137</Paragraphs>
  <Slides>12</Slides>
  <Notes>3</Notes>
  <HiddenSlides>0</HiddenSlides>
  <MMClips>1</MMClips>
  <ScaleCrop>false</ScaleCrop>
  <HeadingPairs>
    <vt:vector size="4" baseType="variant">
      <vt:variant>
        <vt:lpstr>Tema</vt:lpstr>
      </vt:variant>
      <vt:variant>
        <vt:i4>4</vt:i4>
      </vt:variant>
      <vt:variant>
        <vt:lpstr>Títulos de diapositiva</vt:lpstr>
      </vt:variant>
      <vt:variant>
        <vt:i4>12</vt:i4>
      </vt:variant>
    </vt:vector>
  </HeadingPairs>
  <TitlesOfParts>
    <vt:vector size="16" baseType="lpstr">
      <vt:lpstr>1_Office Theme</vt:lpstr>
      <vt:lpstr>2_Office Theme</vt:lpstr>
      <vt:lpstr>3_Office Theme</vt:lpstr>
      <vt:lpstr>4_Office Theme</vt:lpstr>
      <vt:lpstr>Chile</vt:lpstr>
      <vt:lpstr>Presentación de PowerPoint</vt:lpstr>
      <vt:lpstr>Presentación de PowerPoint</vt:lpstr>
      <vt:lpstr>Some facts…</vt:lpstr>
      <vt:lpstr>Presentación de PowerPoint</vt:lpstr>
      <vt:lpstr>Chile in 3 minutes</vt:lpstr>
      <vt:lpstr>To find more…</vt:lpstr>
      <vt:lpstr>ECONOMIC AND COMMERCIAL POLICY</vt:lpstr>
      <vt:lpstr>CHILEAN EXPORTS TO THE WORLD</vt:lpstr>
      <vt:lpstr>CHILE – POLSKA: Bilateral Trade</vt:lpstr>
      <vt:lpstr>About us: BIURO HANDLOWE PROCHILE</vt:lpstr>
      <vt:lpstr>Presentación de PowerPoint</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lguzman</cp:lastModifiedBy>
  <cp:revision>1066</cp:revision>
  <cp:lastPrinted>2014-10-07T14:57:27Z</cp:lastPrinted>
  <dcterms:created xsi:type="dcterms:W3CDTF">2010-11-27T19:44:20Z</dcterms:created>
  <dcterms:modified xsi:type="dcterms:W3CDTF">2016-04-12T13:35:25Z</dcterms:modified>
</cp:coreProperties>
</file>